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551" r:id="rId1"/>
    <p:sldMasterId id="2147484740" r:id="rId2"/>
  </p:sldMasterIdLst>
  <p:notesMasterIdLst>
    <p:notesMasterId r:id="rId32"/>
  </p:notesMasterIdLst>
  <p:sldIdLst>
    <p:sldId id="1659" r:id="rId3"/>
    <p:sldId id="1901" r:id="rId4"/>
    <p:sldId id="1902" r:id="rId5"/>
    <p:sldId id="1904" r:id="rId6"/>
    <p:sldId id="1818" r:id="rId7"/>
    <p:sldId id="1822" r:id="rId8"/>
    <p:sldId id="1819" r:id="rId9"/>
    <p:sldId id="1820" r:id="rId10"/>
    <p:sldId id="1863" r:id="rId11"/>
    <p:sldId id="1885" r:id="rId12"/>
    <p:sldId id="1929" r:id="rId13"/>
    <p:sldId id="1905" r:id="rId14"/>
    <p:sldId id="1684" r:id="rId15"/>
    <p:sldId id="1755" r:id="rId16"/>
    <p:sldId id="1864" r:id="rId17"/>
    <p:sldId id="1893" r:id="rId18"/>
    <p:sldId id="1853" r:id="rId19"/>
    <p:sldId id="1854" r:id="rId20"/>
    <p:sldId id="1855" r:id="rId21"/>
    <p:sldId id="1906" r:id="rId22"/>
    <p:sldId id="1663" r:id="rId23"/>
    <p:sldId id="1699" r:id="rId24"/>
    <p:sldId id="1681" r:id="rId25"/>
    <p:sldId id="4317" r:id="rId26"/>
    <p:sldId id="4319" r:id="rId27"/>
    <p:sldId id="4316" r:id="rId28"/>
    <p:sldId id="2076137180" r:id="rId29"/>
    <p:sldId id="4318" r:id="rId30"/>
    <p:sldId id="68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F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6" autoAdjust="0"/>
    <p:restoredTop sz="73068" autoAdjust="0"/>
  </p:normalViewPr>
  <p:slideViewPr>
    <p:cSldViewPr snapToGrid="0">
      <p:cViewPr varScale="1">
        <p:scale>
          <a:sx n="70" d="100"/>
          <a:sy n="70" d="100"/>
        </p:scale>
        <p:origin x="763"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50F6B1-F3B6-42CE-A2EA-DFC3A8E380C0}"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9AC7FC0D-75FF-4BB2-8DE2-90DC73E12386}">
      <dgm:prSet/>
      <dgm:spPr/>
      <dgm:t>
        <a:bodyPr/>
        <a:lstStyle/>
        <a:p>
          <a:r>
            <a:rPr lang="en-US"/>
            <a:t>Summary of Learning</a:t>
          </a:r>
        </a:p>
      </dgm:t>
    </dgm:pt>
    <dgm:pt modelId="{5440BF40-3B3A-45D1-BE1A-9A4D547FEAD6}" type="parTrans" cxnId="{105D759F-EF89-41AC-94F4-90CEFA43979F}">
      <dgm:prSet/>
      <dgm:spPr/>
      <dgm:t>
        <a:bodyPr/>
        <a:lstStyle/>
        <a:p>
          <a:endParaRPr lang="en-US"/>
        </a:p>
      </dgm:t>
    </dgm:pt>
    <dgm:pt modelId="{2409FC2D-1145-46D4-A5E8-5038A1575752}" type="sibTrans" cxnId="{105D759F-EF89-41AC-94F4-90CEFA43979F}">
      <dgm:prSet/>
      <dgm:spPr/>
      <dgm:t>
        <a:bodyPr/>
        <a:lstStyle/>
        <a:p>
          <a:endParaRPr lang="en-US"/>
        </a:p>
      </dgm:t>
    </dgm:pt>
    <dgm:pt modelId="{7AE1C725-DBC8-4771-9A93-90DBC2997EB9}">
      <dgm:prSet/>
      <dgm:spPr/>
      <dgm:t>
        <a:bodyPr/>
        <a:lstStyle/>
        <a:p>
          <a:r>
            <a:rPr lang="en-US"/>
            <a:t>Learning Resources</a:t>
          </a:r>
        </a:p>
      </dgm:t>
    </dgm:pt>
    <dgm:pt modelId="{AD79BC34-B4EF-40B8-8C6F-DA0BED62A8FA}" type="parTrans" cxnId="{2F65F0F9-FFEE-4E97-85A6-44D685185556}">
      <dgm:prSet/>
      <dgm:spPr/>
      <dgm:t>
        <a:bodyPr/>
        <a:lstStyle/>
        <a:p>
          <a:endParaRPr lang="en-US"/>
        </a:p>
      </dgm:t>
    </dgm:pt>
    <dgm:pt modelId="{72E7227E-95A3-4595-9C68-47F14E66021B}" type="sibTrans" cxnId="{2F65F0F9-FFEE-4E97-85A6-44D685185556}">
      <dgm:prSet/>
      <dgm:spPr/>
      <dgm:t>
        <a:bodyPr/>
        <a:lstStyle/>
        <a:p>
          <a:endParaRPr lang="en-US"/>
        </a:p>
      </dgm:t>
    </dgm:pt>
    <dgm:pt modelId="{A9D1DC95-F297-4FFD-A722-4B5377FD62A9}">
      <dgm:prSet/>
      <dgm:spPr/>
      <dgm:t>
        <a:bodyPr/>
        <a:lstStyle/>
        <a:p>
          <a:r>
            <a:rPr lang="en-US"/>
            <a:t>Exam Registration Demo</a:t>
          </a:r>
        </a:p>
      </dgm:t>
    </dgm:pt>
    <dgm:pt modelId="{41BB39E8-36B8-44F6-B91D-1EAB051AE179}" type="parTrans" cxnId="{16ECF71D-CB41-4DB9-A534-A4A4661736D0}">
      <dgm:prSet/>
      <dgm:spPr/>
      <dgm:t>
        <a:bodyPr/>
        <a:lstStyle/>
        <a:p>
          <a:endParaRPr lang="en-US"/>
        </a:p>
      </dgm:t>
    </dgm:pt>
    <dgm:pt modelId="{1E7D96C1-DE17-4B5D-83E3-B7016C911ACA}" type="sibTrans" cxnId="{16ECF71D-CB41-4DB9-A534-A4A4661736D0}">
      <dgm:prSet/>
      <dgm:spPr/>
      <dgm:t>
        <a:bodyPr/>
        <a:lstStyle/>
        <a:p>
          <a:endParaRPr lang="en-US"/>
        </a:p>
      </dgm:t>
    </dgm:pt>
    <dgm:pt modelId="{AC3009DD-6D34-47BC-8599-45D55FABC0D2}">
      <dgm:prSet/>
      <dgm:spPr/>
      <dgm:t>
        <a:bodyPr/>
        <a:lstStyle/>
        <a:p>
          <a:r>
            <a:rPr lang="en-US"/>
            <a:t>Learning Experience Survey  </a:t>
          </a:r>
        </a:p>
      </dgm:t>
    </dgm:pt>
    <dgm:pt modelId="{A4E07B51-B1C6-4E99-A362-EE0ABFAF31BC}" type="parTrans" cxnId="{B92ABE0E-106C-46FC-B8D8-1858B61ABDBD}">
      <dgm:prSet/>
      <dgm:spPr/>
      <dgm:t>
        <a:bodyPr/>
        <a:lstStyle/>
        <a:p>
          <a:endParaRPr lang="en-US"/>
        </a:p>
      </dgm:t>
    </dgm:pt>
    <dgm:pt modelId="{F33BB19F-40D5-4BA7-9FDF-25B8852CB68A}" type="sibTrans" cxnId="{B92ABE0E-106C-46FC-B8D8-1858B61ABDBD}">
      <dgm:prSet/>
      <dgm:spPr/>
      <dgm:t>
        <a:bodyPr/>
        <a:lstStyle/>
        <a:p>
          <a:endParaRPr lang="en-US"/>
        </a:p>
      </dgm:t>
    </dgm:pt>
    <dgm:pt modelId="{906B493A-F930-4E05-BA19-64A0E1572214}" type="pres">
      <dgm:prSet presAssocID="{4250F6B1-F3B6-42CE-A2EA-DFC3A8E380C0}" presName="linear" presStyleCnt="0">
        <dgm:presLayoutVars>
          <dgm:dir/>
          <dgm:animLvl val="lvl"/>
          <dgm:resizeHandles val="exact"/>
        </dgm:presLayoutVars>
      </dgm:prSet>
      <dgm:spPr/>
    </dgm:pt>
    <dgm:pt modelId="{5C3A9773-38C2-41FF-811C-B1BA43F15E1C}" type="pres">
      <dgm:prSet presAssocID="{9AC7FC0D-75FF-4BB2-8DE2-90DC73E12386}" presName="parentLin" presStyleCnt="0"/>
      <dgm:spPr/>
    </dgm:pt>
    <dgm:pt modelId="{96D8B863-5E1B-49AD-AD20-D97DF289A443}" type="pres">
      <dgm:prSet presAssocID="{9AC7FC0D-75FF-4BB2-8DE2-90DC73E12386}" presName="parentLeftMargin" presStyleLbl="node1" presStyleIdx="0" presStyleCnt="4"/>
      <dgm:spPr/>
    </dgm:pt>
    <dgm:pt modelId="{02BB56FC-68AE-4E3D-BD9D-E4ED6DFC3003}" type="pres">
      <dgm:prSet presAssocID="{9AC7FC0D-75FF-4BB2-8DE2-90DC73E12386}" presName="parentText" presStyleLbl="node1" presStyleIdx="0" presStyleCnt="4">
        <dgm:presLayoutVars>
          <dgm:chMax val="0"/>
          <dgm:bulletEnabled val="1"/>
        </dgm:presLayoutVars>
      </dgm:prSet>
      <dgm:spPr/>
    </dgm:pt>
    <dgm:pt modelId="{FA3E62EF-5433-4E54-ABE2-BFC3AB7BC0CE}" type="pres">
      <dgm:prSet presAssocID="{9AC7FC0D-75FF-4BB2-8DE2-90DC73E12386}" presName="negativeSpace" presStyleCnt="0"/>
      <dgm:spPr/>
    </dgm:pt>
    <dgm:pt modelId="{00408CB4-219A-46E2-9329-84E2477D7307}" type="pres">
      <dgm:prSet presAssocID="{9AC7FC0D-75FF-4BB2-8DE2-90DC73E12386}" presName="childText" presStyleLbl="conFgAcc1" presStyleIdx="0" presStyleCnt="4">
        <dgm:presLayoutVars>
          <dgm:bulletEnabled val="1"/>
        </dgm:presLayoutVars>
      </dgm:prSet>
      <dgm:spPr/>
    </dgm:pt>
    <dgm:pt modelId="{B1CEE4CB-A6A3-4B22-B168-84E964B7CDCA}" type="pres">
      <dgm:prSet presAssocID="{2409FC2D-1145-46D4-A5E8-5038A1575752}" presName="spaceBetweenRectangles" presStyleCnt="0"/>
      <dgm:spPr/>
    </dgm:pt>
    <dgm:pt modelId="{AF0AAB59-0A4D-476B-928F-0E96913AFB60}" type="pres">
      <dgm:prSet presAssocID="{7AE1C725-DBC8-4771-9A93-90DBC2997EB9}" presName="parentLin" presStyleCnt="0"/>
      <dgm:spPr/>
    </dgm:pt>
    <dgm:pt modelId="{56756984-93CF-44F4-856D-72EAA0368ECA}" type="pres">
      <dgm:prSet presAssocID="{7AE1C725-DBC8-4771-9A93-90DBC2997EB9}" presName="parentLeftMargin" presStyleLbl="node1" presStyleIdx="0" presStyleCnt="4"/>
      <dgm:spPr/>
    </dgm:pt>
    <dgm:pt modelId="{A9B21944-88D6-408F-8253-451B48A1A14C}" type="pres">
      <dgm:prSet presAssocID="{7AE1C725-DBC8-4771-9A93-90DBC2997EB9}" presName="parentText" presStyleLbl="node1" presStyleIdx="1" presStyleCnt="4">
        <dgm:presLayoutVars>
          <dgm:chMax val="0"/>
          <dgm:bulletEnabled val="1"/>
        </dgm:presLayoutVars>
      </dgm:prSet>
      <dgm:spPr/>
    </dgm:pt>
    <dgm:pt modelId="{141EC3F5-67C0-4DAC-B50E-25BFEBB67862}" type="pres">
      <dgm:prSet presAssocID="{7AE1C725-DBC8-4771-9A93-90DBC2997EB9}" presName="negativeSpace" presStyleCnt="0"/>
      <dgm:spPr/>
    </dgm:pt>
    <dgm:pt modelId="{50159B24-6BA7-42B9-81AB-1C9B3F8F36A9}" type="pres">
      <dgm:prSet presAssocID="{7AE1C725-DBC8-4771-9A93-90DBC2997EB9}" presName="childText" presStyleLbl="conFgAcc1" presStyleIdx="1" presStyleCnt="4">
        <dgm:presLayoutVars>
          <dgm:bulletEnabled val="1"/>
        </dgm:presLayoutVars>
      </dgm:prSet>
      <dgm:spPr/>
    </dgm:pt>
    <dgm:pt modelId="{007A2E38-641A-49F7-AA7F-BCB7CD4E86C4}" type="pres">
      <dgm:prSet presAssocID="{72E7227E-95A3-4595-9C68-47F14E66021B}" presName="spaceBetweenRectangles" presStyleCnt="0"/>
      <dgm:spPr/>
    </dgm:pt>
    <dgm:pt modelId="{E3B1FEDD-DA7C-4B64-B624-B207706276DC}" type="pres">
      <dgm:prSet presAssocID="{A9D1DC95-F297-4FFD-A722-4B5377FD62A9}" presName="parentLin" presStyleCnt="0"/>
      <dgm:spPr/>
    </dgm:pt>
    <dgm:pt modelId="{941E1932-1B00-43DA-B7F2-AAF055C0F115}" type="pres">
      <dgm:prSet presAssocID="{A9D1DC95-F297-4FFD-A722-4B5377FD62A9}" presName="parentLeftMargin" presStyleLbl="node1" presStyleIdx="1" presStyleCnt="4"/>
      <dgm:spPr/>
    </dgm:pt>
    <dgm:pt modelId="{FA78C760-21F5-44E4-81EA-7222332CF088}" type="pres">
      <dgm:prSet presAssocID="{A9D1DC95-F297-4FFD-A722-4B5377FD62A9}" presName="parentText" presStyleLbl="node1" presStyleIdx="2" presStyleCnt="4">
        <dgm:presLayoutVars>
          <dgm:chMax val="0"/>
          <dgm:bulletEnabled val="1"/>
        </dgm:presLayoutVars>
      </dgm:prSet>
      <dgm:spPr/>
    </dgm:pt>
    <dgm:pt modelId="{A61978BD-1221-4FD7-9F1B-9CB773D3F1F2}" type="pres">
      <dgm:prSet presAssocID="{A9D1DC95-F297-4FFD-A722-4B5377FD62A9}" presName="negativeSpace" presStyleCnt="0"/>
      <dgm:spPr/>
    </dgm:pt>
    <dgm:pt modelId="{4595B676-95DA-4C25-B4C8-29024B3B59A8}" type="pres">
      <dgm:prSet presAssocID="{A9D1DC95-F297-4FFD-A722-4B5377FD62A9}" presName="childText" presStyleLbl="conFgAcc1" presStyleIdx="2" presStyleCnt="4">
        <dgm:presLayoutVars>
          <dgm:bulletEnabled val="1"/>
        </dgm:presLayoutVars>
      </dgm:prSet>
      <dgm:spPr/>
    </dgm:pt>
    <dgm:pt modelId="{3E9EFCF4-8CFB-4CD8-A35D-49160768CBC3}" type="pres">
      <dgm:prSet presAssocID="{1E7D96C1-DE17-4B5D-83E3-B7016C911ACA}" presName="spaceBetweenRectangles" presStyleCnt="0"/>
      <dgm:spPr/>
    </dgm:pt>
    <dgm:pt modelId="{458BD3E3-8BBA-4F00-B320-AD716A371646}" type="pres">
      <dgm:prSet presAssocID="{AC3009DD-6D34-47BC-8599-45D55FABC0D2}" presName="parentLin" presStyleCnt="0"/>
      <dgm:spPr/>
    </dgm:pt>
    <dgm:pt modelId="{2F77E1E5-739D-4229-B89A-D705DB1C3A3C}" type="pres">
      <dgm:prSet presAssocID="{AC3009DD-6D34-47BC-8599-45D55FABC0D2}" presName="parentLeftMargin" presStyleLbl="node1" presStyleIdx="2" presStyleCnt="4"/>
      <dgm:spPr/>
    </dgm:pt>
    <dgm:pt modelId="{A3AA06A9-6F74-4B05-B89B-ECC1F3B79C08}" type="pres">
      <dgm:prSet presAssocID="{AC3009DD-6D34-47BC-8599-45D55FABC0D2}" presName="parentText" presStyleLbl="node1" presStyleIdx="3" presStyleCnt="4">
        <dgm:presLayoutVars>
          <dgm:chMax val="0"/>
          <dgm:bulletEnabled val="1"/>
        </dgm:presLayoutVars>
      </dgm:prSet>
      <dgm:spPr/>
    </dgm:pt>
    <dgm:pt modelId="{27540251-02A6-4EC6-939E-F4274A90CA61}" type="pres">
      <dgm:prSet presAssocID="{AC3009DD-6D34-47BC-8599-45D55FABC0D2}" presName="negativeSpace" presStyleCnt="0"/>
      <dgm:spPr/>
    </dgm:pt>
    <dgm:pt modelId="{4CA278B7-D52A-4BAC-9CA1-8A63EBFDE0D7}" type="pres">
      <dgm:prSet presAssocID="{AC3009DD-6D34-47BC-8599-45D55FABC0D2}" presName="childText" presStyleLbl="conFgAcc1" presStyleIdx="3" presStyleCnt="4">
        <dgm:presLayoutVars>
          <dgm:bulletEnabled val="1"/>
        </dgm:presLayoutVars>
      </dgm:prSet>
      <dgm:spPr/>
    </dgm:pt>
  </dgm:ptLst>
  <dgm:cxnLst>
    <dgm:cxn modelId="{F8969E0C-ADE0-43D5-BAB4-8AF11561B3A0}" type="presOf" srcId="{7AE1C725-DBC8-4771-9A93-90DBC2997EB9}" destId="{A9B21944-88D6-408F-8253-451B48A1A14C}" srcOrd="1" destOrd="0" presId="urn:microsoft.com/office/officeart/2005/8/layout/list1"/>
    <dgm:cxn modelId="{B92ABE0E-106C-46FC-B8D8-1858B61ABDBD}" srcId="{4250F6B1-F3B6-42CE-A2EA-DFC3A8E380C0}" destId="{AC3009DD-6D34-47BC-8599-45D55FABC0D2}" srcOrd="3" destOrd="0" parTransId="{A4E07B51-B1C6-4E99-A362-EE0ABFAF31BC}" sibTransId="{F33BB19F-40D5-4BA7-9FDF-25B8852CB68A}"/>
    <dgm:cxn modelId="{16ECF71D-CB41-4DB9-A534-A4A4661736D0}" srcId="{4250F6B1-F3B6-42CE-A2EA-DFC3A8E380C0}" destId="{A9D1DC95-F297-4FFD-A722-4B5377FD62A9}" srcOrd="2" destOrd="0" parTransId="{41BB39E8-36B8-44F6-B91D-1EAB051AE179}" sibTransId="{1E7D96C1-DE17-4B5D-83E3-B7016C911ACA}"/>
    <dgm:cxn modelId="{F56E7631-6CD5-42B4-8CE8-5A1ADD4DDEE4}" type="presOf" srcId="{A9D1DC95-F297-4FFD-A722-4B5377FD62A9}" destId="{941E1932-1B00-43DA-B7F2-AAF055C0F115}" srcOrd="0" destOrd="0" presId="urn:microsoft.com/office/officeart/2005/8/layout/list1"/>
    <dgm:cxn modelId="{D67EC593-F894-489E-9672-E709DEB7E130}" type="presOf" srcId="{7AE1C725-DBC8-4771-9A93-90DBC2997EB9}" destId="{56756984-93CF-44F4-856D-72EAA0368ECA}" srcOrd="0" destOrd="0" presId="urn:microsoft.com/office/officeart/2005/8/layout/list1"/>
    <dgm:cxn modelId="{105D759F-EF89-41AC-94F4-90CEFA43979F}" srcId="{4250F6B1-F3B6-42CE-A2EA-DFC3A8E380C0}" destId="{9AC7FC0D-75FF-4BB2-8DE2-90DC73E12386}" srcOrd="0" destOrd="0" parTransId="{5440BF40-3B3A-45D1-BE1A-9A4D547FEAD6}" sibTransId="{2409FC2D-1145-46D4-A5E8-5038A1575752}"/>
    <dgm:cxn modelId="{4BA618A1-F107-423C-9A16-2BAADA2286C3}" type="presOf" srcId="{AC3009DD-6D34-47BC-8599-45D55FABC0D2}" destId="{A3AA06A9-6F74-4B05-B89B-ECC1F3B79C08}" srcOrd="1" destOrd="0" presId="urn:microsoft.com/office/officeart/2005/8/layout/list1"/>
    <dgm:cxn modelId="{663F60C7-45CD-444E-807B-48EDF7037EED}" type="presOf" srcId="{9AC7FC0D-75FF-4BB2-8DE2-90DC73E12386}" destId="{02BB56FC-68AE-4E3D-BD9D-E4ED6DFC3003}" srcOrd="1" destOrd="0" presId="urn:microsoft.com/office/officeart/2005/8/layout/list1"/>
    <dgm:cxn modelId="{C264F4DA-AFBF-40A3-B804-45877A84EFAB}" type="presOf" srcId="{4250F6B1-F3B6-42CE-A2EA-DFC3A8E380C0}" destId="{906B493A-F930-4E05-BA19-64A0E1572214}" srcOrd="0" destOrd="0" presId="urn:microsoft.com/office/officeart/2005/8/layout/list1"/>
    <dgm:cxn modelId="{0F7FC1DE-99DB-4181-A3D9-2CAD63378B57}" type="presOf" srcId="{AC3009DD-6D34-47BC-8599-45D55FABC0D2}" destId="{2F77E1E5-739D-4229-B89A-D705DB1C3A3C}" srcOrd="0" destOrd="0" presId="urn:microsoft.com/office/officeart/2005/8/layout/list1"/>
    <dgm:cxn modelId="{64AAE3E3-69E1-4D90-B957-7DBF68831334}" type="presOf" srcId="{A9D1DC95-F297-4FFD-A722-4B5377FD62A9}" destId="{FA78C760-21F5-44E4-81EA-7222332CF088}" srcOrd="1" destOrd="0" presId="urn:microsoft.com/office/officeart/2005/8/layout/list1"/>
    <dgm:cxn modelId="{FB89A4F8-CF28-4A19-8643-97906C1B0225}" type="presOf" srcId="{9AC7FC0D-75FF-4BB2-8DE2-90DC73E12386}" destId="{96D8B863-5E1B-49AD-AD20-D97DF289A443}" srcOrd="0" destOrd="0" presId="urn:microsoft.com/office/officeart/2005/8/layout/list1"/>
    <dgm:cxn modelId="{2F65F0F9-FFEE-4E97-85A6-44D685185556}" srcId="{4250F6B1-F3B6-42CE-A2EA-DFC3A8E380C0}" destId="{7AE1C725-DBC8-4771-9A93-90DBC2997EB9}" srcOrd="1" destOrd="0" parTransId="{AD79BC34-B4EF-40B8-8C6F-DA0BED62A8FA}" sibTransId="{72E7227E-95A3-4595-9C68-47F14E66021B}"/>
    <dgm:cxn modelId="{9AB1C50C-552C-4034-976A-6B5EA6D9A610}" type="presParOf" srcId="{906B493A-F930-4E05-BA19-64A0E1572214}" destId="{5C3A9773-38C2-41FF-811C-B1BA43F15E1C}" srcOrd="0" destOrd="0" presId="urn:microsoft.com/office/officeart/2005/8/layout/list1"/>
    <dgm:cxn modelId="{34CEE92A-EFB6-4F01-8AE2-438D204EB911}" type="presParOf" srcId="{5C3A9773-38C2-41FF-811C-B1BA43F15E1C}" destId="{96D8B863-5E1B-49AD-AD20-D97DF289A443}" srcOrd="0" destOrd="0" presId="urn:microsoft.com/office/officeart/2005/8/layout/list1"/>
    <dgm:cxn modelId="{AA824896-02D0-4D7C-99B3-E8EC3F6ED48A}" type="presParOf" srcId="{5C3A9773-38C2-41FF-811C-B1BA43F15E1C}" destId="{02BB56FC-68AE-4E3D-BD9D-E4ED6DFC3003}" srcOrd="1" destOrd="0" presId="urn:microsoft.com/office/officeart/2005/8/layout/list1"/>
    <dgm:cxn modelId="{5788DF26-E3F6-4468-BAF8-0FF8DE0C708C}" type="presParOf" srcId="{906B493A-F930-4E05-BA19-64A0E1572214}" destId="{FA3E62EF-5433-4E54-ABE2-BFC3AB7BC0CE}" srcOrd="1" destOrd="0" presId="urn:microsoft.com/office/officeart/2005/8/layout/list1"/>
    <dgm:cxn modelId="{B281F75E-05B6-4557-A65E-812F1FEB99AB}" type="presParOf" srcId="{906B493A-F930-4E05-BA19-64A0E1572214}" destId="{00408CB4-219A-46E2-9329-84E2477D7307}" srcOrd="2" destOrd="0" presId="urn:microsoft.com/office/officeart/2005/8/layout/list1"/>
    <dgm:cxn modelId="{A08E7B93-619F-4F37-BD57-FCFFF7694555}" type="presParOf" srcId="{906B493A-F930-4E05-BA19-64A0E1572214}" destId="{B1CEE4CB-A6A3-4B22-B168-84E964B7CDCA}" srcOrd="3" destOrd="0" presId="urn:microsoft.com/office/officeart/2005/8/layout/list1"/>
    <dgm:cxn modelId="{54797401-9773-4B5E-B045-4D7074585DEF}" type="presParOf" srcId="{906B493A-F930-4E05-BA19-64A0E1572214}" destId="{AF0AAB59-0A4D-476B-928F-0E96913AFB60}" srcOrd="4" destOrd="0" presId="urn:microsoft.com/office/officeart/2005/8/layout/list1"/>
    <dgm:cxn modelId="{ED6B3F88-C1E8-4A24-BF65-B6403B33FE69}" type="presParOf" srcId="{AF0AAB59-0A4D-476B-928F-0E96913AFB60}" destId="{56756984-93CF-44F4-856D-72EAA0368ECA}" srcOrd="0" destOrd="0" presId="urn:microsoft.com/office/officeart/2005/8/layout/list1"/>
    <dgm:cxn modelId="{AC5F7578-C728-4D77-A5E1-2008335337BB}" type="presParOf" srcId="{AF0AAB59-0A4D-476B-928F-0E96913AFB60}" destId="{A9B21944-88D6-408F-8253-451B48A1A14C}" srcOrd="1" destOrd="0" presId="urn:microsoft.com/office/officeart/2005/8/layout/list1"/>
    <dgm:cxn modelId="{146CFCDA-10FC-4DDB-885C-0FD2BE4CA59C}" type="presParOf" srcId="{906B493A-F930-4E05-BA19-64A0E1572214}" destId="{141EC3F5-67C0-4DAC-B50E-25BFEBB67862}" srcOrd="5" destOrd="0" presId="urn:microsoft.com/office/officeart/2005/8/layout/list1"/>
    <dgm:cxn modelId="{DE9E739F-1749-4F75-BA99-8C164F986612}" type="presParOf" srcId="{906B493A-F930-4E05-BA19-64A0E1572214}" destId="{50159B24-6BA7-42B9-81AB-1C9B3F8F36A9}" srcOrd="6" destOrd="0" presId="urn:microsoft.com/office/officeart/2005/8/layout/list1"/>
    <dgm:cxn modelId="{51207939-7213-4224-940C-3326441D7D08}" type="presParOf" srcId="{906B493A-F930-4E05-BA19-64A0E1572214}" destId="{007A2E38-641A-49F7-AA7F-BCB7CD4E86C4}" srcOrd="7" destOrd="0" presId="urn:microsoft.com/office/officeart/2005/8/layout/list1"/>
    <dgm:cxn modelId="{779DBC85-D04B-4262-8FA7-3BFF7C02901D}" type="presParOf" srcId="{906B493A-F930-4E05-BA19-64A0E1572214}" destId="{E3B1FEDD-DA7C-4B64-B624-B207706276DC}" srcOrd="8" destOrd="0" presId="urn:microsoft.com/office/officeart/2005/8/layout/list1"/>
    <dgm:cxn modelId="{174B2B95-D348-4BB3-AEC8-1EEE64B027F8}" type="presParOf" srcId="{E3B1FEDD-DA7C-4B64-B624-B207706276DC}" destId="{941E1932-1B00-43DA-B7F2-AAF055C0F115}" srcOrd="0" destOrd="0" presId="urn:microsoft.com/office/officeart/2005/8/layout/list1"/>
    <dgm:cxn modelId="{A4233431-8B47-40E5-A60A-533C4D683336}" type="presParOf" srcId="{E3B1FEDD-DA7C-4B64-B624-B207706276DC}" destId="{FA78C760-21F5-44E4-81EA-7222332CF088}" srcOrd="1" destOrd="0" presId="urn:microsoft.com/office/officeart/2005/8/layout/list1"/>
    <dgm:cxn modelId="{85CFF990-3D6D-4499-A3AE-012B5F20AC19}" type="presParOf" srcId="{906B493A-F930-4E05-BA19-64A0E1572214}" destId="{A61978BD-1221-4FD7-9F1B-9CB773D3F1F2}" srcOrd="9" destOrd="0" presId="urn:microsoft.com/office/officeart/2005/8/layout/list1"/>
    <dgm:cxn modelId="{4E5BA660-F27C-4E5E-9519-99337185F95D}" type="presParOf" srcId="{906B493A-F930-4E05-BA19-64A0E1572214}" destId="{4595B676-95DA-4C25-B4C8-29024B3B59A8}" srcOrd="10" destOrd="0" presId="urn:microsoft.com/office/officeart/2005/8/layout/list1"/>
    <dgm:cxn modelId="{EBCF469D-2AE0-4BB7-B287-3F0582CD3D14}" type="presParOf" srcId="{906B493A-F930-4E05-BA19-64A0E1572214}" destId="{3E9EFCF4-8CFB-4CD8-A35D-49160768CBC3}" srcOrd="11" destOrd="0" presId="urn:microsoft.com/office/officeart/2005/8/layout/list1"/>
    <dgm:cxn modelId="{C6D498C3-1E0D-4554-8EDE-592799082D29}" type="presParOf" srcId="{906B493A-F930-4E05-BA19-64A0E1572214}" destId="{458BD3E3-8BBA-4F00-B320-AD716A371646}" srcOrd="12" destOrd="0" presId="urn:microsoft.com/office/officeart/2005/8/layout/list1"/>
    <dgm:cxn modelId="{E67F9065-145F-468F-BDC8-C628BF69DD65}" type="presParOf" srcId="{458BD3E3-8BBA-4F00-B320-AD716A371646}" destId="{2F77E1E5-739D-4229-B89A-D705DB1C3A3C}" srcOrd="0" destOrd="0" presId="urn:microsoft.com/office/officeart/2005/8/layout/list1"/>
    <dgm:cxn modelId="{7DE2CB17-D853-431A-BBC1-99519D57BB3A}" type="presParOf" srcId="{458BD3E3-8BBA-4F00-B320-AD716A371646}" destId="{A3AA06A9-6F74-4B05-B89B-ECC1F3B79C08}" srcOrd="1" destOrd="0" presId="urn:microsoft.com/office/officeart/2005/8/layout/list1"/>
    <dgm:cxn modelId="{FE62E5FC-4D09-4313-BB4E-24EA1FCD4F32}" type="presParOf" srcId="{906B493A-F930-4E05-BA19-64A0E1572214}" destId="{27540251-02A6-4EC6-939E-F4274A90CA61}" srcOrd="13" destOrd="0" presId="urn:microsoft.com/office/officeart/2005/8/layout/list1"/>
    <dgm:cxn modelId="{4B21DD79-672C-4889-AD5B-F703BD1A5365}" type="presParOf" srcId="{906B493A-F930-4E05-BA19-64A0E1572214}" destId="{4CA278B7-D52A-4BAC-9CA1-8A63EBFDE0D7}"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408CB4-219A-46E2-9329-84E2477D7307}">
      <dsp:nvSpPr>
        <dsp:cNvPr id="0" name=""/>
        <dsp:cNvSpPr/>
      </dsp:nvSpPr>
      <dsp:spPr>
        <a:xfrm>
          <a:off x="0" y="366327"/>
          <a:ext cx="11017275" cy="6048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BB56FC-68AE-4E3D-BD9D-E4ED6DFC3003}">
      <dsp:nvSpPr>
        <dsp:cNvPr id="0" name=""/>
        <dsp:cNvSpPr/>
      </dsp:nvSpPr>
      <dsp:spPr>
        <a:xfrm>
          <a:off x="550863" y="12087"/>
          <a:ext cx="7712092" cy="7084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499" tIns="0" rIns="291499" bIns="0" numCol="1" spcCol="1270" anchor="ctr" anchorCtr="0">
          <a:noAutofit/>
        </a:bodyPr>
        <a:lstStyle/>
        <a:p>
          <a:pPr marL="0" lvl="0" indent="0" algn="l" defTabSz="1066800">
            <a:lnSpc>
              <a:spcPct val="90000"/>
            </a:lnSpc>
            <a:spcBef>
              <a:spcPct val="0"/>
            </a:spcBef>
            <a:spcAft>
              <a:spcPct val="35000"/>
            </a:spcAft>
            <a:buNone/>
          </a:pPr>
          <a:r>
            <a:rPr lang="en-US" sz="2400" kern="1200"/>
            <a:t>Summary of Learning</a:t>
          </a:r>
        </a:p>
      </dsp:txBody>
      <dsp:txXfrm>
        <a:off x="585448" y="46672"/>
        <a:ext cx="7642922" cy="639310"/>
      </dsp:txXfrm>
    </dsp:sp>
    <dsp:sp modelId="{50159B24-6BA7-42B9-81AB-1C9B3F8F36A9}">
      <dsp:nvSpPr>
        <dsp:cNvPr id="0" name=""/>
        <dsp:cNvSpPr/>
      </dsp:nvSpPr>
      <dsp:spPr>
        <a:xfrm>
          <a:off x="0" y="1454967"/>
          <a:ext cx="11017275" cy="6048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B21944-88D6-408F-8253-451B48A1A14C}">
      <dsp:nvSpPr>
        <dsp:cNvPr id="0" name=""/>
        <dsp:cNvSpPr/>
      </dsp:nvSpPr>
      <dsp:spPr>
        <a:xfrm>
          <a:off x="550863" y="1100727"/>
          <a:ext cx="7712092" cy="7084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499" tIns="0" rIns="291499" bIns="0" numCol="1" spcCol="1270" anchor="ctr" anchorCtr="0">
          <a:noAutofit/>
        </a:bodyPr>
        <a:lstStyle/>
        <a:p>
          <a:pPr marL="0" lvl="0" indent="0" algn="l" defTabSz="1066800">
            <a:lnSpc>
              <a:spcPct val="90000"/>
            </a:lnSpc>
            <a:spcBef>
              <a:spcPct val="0"/>
            </a:spcBef>
            <a:spcAft>
              <a:spcPct val="35000"/>
            </a:spcAft>
            <a:buNone/>
          </a:pPr>
          <a:r>
            <a:rPr lang="en-US" sz="2400" kern="1200"/>
            <a:t>Learning Resources</a:t>
          </a:r>
        </a:p>
      </dsp:txBody>
      <dsp:txXfrm>
        <a:off x="585448" y="1135312"/>
        <a:ext cx="7642922" cy="639310"/>
      </dsp:txXfrm>
    </dsp:sp>
    <dsp:sp modelId="{4595B676-95DA-4C25-B4C8-29024B3B59A8}">
      <dsp:nvSpPr>
        <dsp:cNvPr id="0" name=""/>
        <dsp:cNvSpPr/>
      </dsp:nvSpPr>
      <dsp:spPr>
        <a:xfrm>
          <a:off x="0" y="2543607"/>
          <a:ext cx="11017275" cy="6048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78C760-21F5-44E4-81EA-7222332CF088}">
      <dsp:nvSpPr>
        <dsp:cNvPr id="0" name=""/>
        <dsp:cNvSpPr/>
      </dsp:nvSpPr>
      <dsp:spPr>
        <a:xfrm>
          <a:off x="550863" y="2189367"/>
          <a:ext cx="7712092" cy="7084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499" tIns="0" rIns="291499" bIns="0" numCol="1" spcCol="1270" anchor="ctr" anchorCtr="0">
          <a:noAutofit/>
        </a:bodyPr>
        <a:lstStyle/>
        <a:p>
          <a:pPr marL="0" lvl="0" indent="0" algn="l" defTabSz="1066800">
            <a:lnSpc>
              <a:spcPct val="90000"/>
            </a:lnSpc>
            <a:spcBef>
              <a:spcPct val="0"/>
            </a:spcBef>
            <a:spcAft>
              <a:spcPct val="35000"/>
            </a:spcAft>
            <a:buNone/>
          </a:pPr>
          <a:r>
            <a:rPr lang="en-US" sz="2400" kern="1200"/>
            <a:t>Exam Registration Demo</a:t>
          </a:r>
        </a:p>
      </dsp:txBody>
      <dsp:txXfrm>
        <a:off x="585448" y="2223952"/>
        <a:ext cx="7642922" cy="639310"/>
      </dsp:txXfrm>
    </dsp:sp>
    <dsp:sp modelId="{4CA278B7-D52A-4BAC-9CA1-8A63EBFDE0D7}">
      <dsp:nvSpPr>
        <dsp:cNvPr id="0" name=""/>
        <dsp:cNvSpPr/>
      </dsp:nvSpPr>
      <dsp:spPr>
        <a:xfrm>
          <a:off x="0" y="3632247"/>
          <a:ext cx="11017275" cy="6048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A06A9-6F74-4B05-B89B-ECC1F3B79C08}">
      <dsp:nvSpPr>
        <dsp:cNvPr id="0" name=""/>
        <dsp:cNvSpPr/>
      </dsp:nvSpPr>
      <dsp:spPr>
        <a:xfrm>
          <a:off x="550863" y="3278007"/>
          <a:ext cx="7712092" cy="7084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499" tIns="0" rIns="291499" bIns="0" numCol="1" spcCol="1270" anchor="ctr" anchorCtr="0">
          <a:noAutofit/>
        </a:bodyPr>
        <a:lstStyle/>
        <a:p>
          <a:pPr marL="0" lvl="0" indent="0" algn="l" defTabSz="1066800">
            <a:lnSpc>
              <a:spcPct val="90000"/>
            </a:lnSpc>
            <a:spcBef>
              <a:spcPct val="0"/>
            </a:spcBef>
            <a:spcAft>
              <a:spcPct val="35000"/>
            </a:spcAft>
            <a:buNone/>
          </a:pPr>
          <a:r>
            <a:rPr lang="en-US" sz="2400" kern="1200"/>
            <a:t>Learning Experience Survey  </a:t>
          </a:r>
        </a:p>
      </dsp:txBody>
      <dsp:txXfrm>
        <a:off x="585448" y="3312592"/>
        <a:ext cx="7642922"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846C56-7833-41FB-90A3-AEA8AF1C4A75}" type="datetimeFigureOut">
              <a:rPr lang="en-US" smtClean="0"/>
              <a:t>5/17/2021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99BA8-66DC-45FC-AD54-ACC21756A2FD}" type="slidenum">
              <a:rPr lang="en-US" smtClean="0"/>
              <a:t>‹#›</a:t>
            </a:fld>
            <a:endParaRPr lang="en-US" dirty="0"/>
          </a:p>
        </p:txBody>
      </p:sp>
    </p:spTree>
    <p:extLst>
      <p:ext uri="{BB962C8B-B14F-4D97-AF65-F5344CB8AC3E}">
        <p14:creationId xmlns:p14="http://schemas.microsoft.com/office/powerpoint/2010/main" val="1498233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microsoft.com/handsonlab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pluralsight.com/partners/microsoft/azur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ka.ms/attap"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icrosoft.sharepoint.com/:p:/r/teams/TrainingProgramManager/_layouts/15/Doc.aspx?sourcedoc=%7B2106C79E-37FE-4EE9-92DE-5ACC070824E4%7D&amp;file=LxP%20External%20Training.pptx&amp;action=edit&amp;mobileredirect=true"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aka.ms/LxPExamDiscountVideo" TargetMode="External"/><Relationship Id="rId4" Type="http://schemas.openxmlformats.org/officeDocument/2006/relationships/hyperlink" Target="https://aka.ms/LxPWalkthroughVideo"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rchitecture/framework/security/applications-servic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711620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800" b="1" dirty="0">
                <a:latin typeface="Segoe UI Light" panose="020B0502040204020203" pitchFamily="34" charset="0"/>
                <a:cs typeface="Segoe UI Light" panose="020B0502040204020203" pitchFamily="34" charset="0"/>
              </a:rPr>
              <a:t>Prioritize by risk</a:t>
            </a:r>
            <a:r>
              <a:rPr lang="en-US" sz="1800" dirty="0">
                <a:latin typeface="Segoe UI Light" panose="020B0502040204020203" pitchFamily="34" charset="0"/>
                <a:cs typeface="Segoe UI Light" panose="020B0502040204020203" pitchFamily="34" charset="0"/>
              </a:rPr>
              <a:t> - Apply threat modeling first to business-critical applications that would have an </a:t>
            </a:r>
            <a:r>
              <a:rPr lang="en-US" sz="1800" dirty="0">
                <a:solidFill>
                  <a:schemeClr val="tx1">
                    <a:lumMod val="75000"/>
                    <a:lumOff val="25000"/>
                  </a:schemeClr>
                </a:solidFill>
                <a:latin typeface="Segoe UI Light" panose="020B0502040204020203" pitchFamily="34" charset="0"/>
                <a:cs typeface="Segoe UI Light" panose="020B0502040204020203" pitchFamily="34" charset="0"/>
              </a:rPr>
              <a:t>outsized</a:t>
            </a:r>
            <a:r>
              <a:rPr lang="en-US" sz="1800" dirty="0">
                <a:latin typeface="Segoe UI Light" panose="020B0502040204020203" pitchFamily="34" charset="0"/>
                <a:cs typeface="Segoe UI Light" panose="020B0502040204020203" pitchFamily="34" charset="0"/>
              </a:rPr>
              <a:t> impact on the business if compromised.</a:t>
            </a:r>
          </a:p>
          <a:p>
            <a:pPr>
              <a:lnSpc>
                <a:spcPct val="100000"/>
              </a:lnSpc>
            </a:pPr>
            <a:endParaRPr lang="en-US" sz="1800" dirty="0">
              <a:latin typeface="Segoe UI Light" panose="020B0502040204020203" pitchFamily="34" charset="0"/>
              <a:cs typeface="Segoe UI Light" panose="020B0502040204020203" pitchFamily="34" charset="0"/>
            </a:endParaRPr>
          </a:p>
          <a:p>
            <a:pPr>
              <a:lnSpc>
                <a:spcPct val="100000"/>
              </a:lnSpc>
            </a:pPr>
            <a:r>
              <a:rPr lang="en-US" sz="1800" b="1" dirty="0">
                <a:latin typeface="Segoe UI Light" panose="020B0502040204020203" pitchFamily="34" charset="0"/>
                <a:cs typeface="Segoe UI Light" panose="020B0502040204020203" pitchFamily="34" charset="0"/>
              </a:rPr>
              <a:t>Progressively evaluate application design</a:t>
            </a:r>
            <a:r>
              <a:rPr lang="en-US" sz="1800" dirty="0">
                <a:latin typeface="Segoe UI Light" panose="020B0502040204020203" pitchFamily="34" charset="0"/>
                <a:cs typeface="Segoe UI Light" panose="020B0502040204020203" pitchFamily="34" charset="0"/>
              </a:rPr>
              <a:t> – Start with the architecture level design and progressively increase detail:</a:t>
            </a:r>
          </a:p>
          <a:p>
            <a:pPr marL="628650" lvl="2" indent="-171450">
              <a:buFont typeface="Wingdings" panose="05000000000000000000" pitchFamily="2" charset="2"/>
              <a:buChar char="§"/>
            </a:pPr>
            <a:r>
              <a:rPr lang="en-US" sz="1600" b="1" dirty="0">
                <a:solidFill>
                  <a:schemeClr val="tx1">
                    <a:lumMod val="75000"/>
                    <a:lumOff val="25000"/>
                  </a:schemeClr>
                </a:solidFill>
                <a:latin typeface="Segoe UI Light" panose="020B0502040204020203" pitchFamily="34" charset="0"/>
                <a:cs typeface="Segoe UI Light" panose="020B0502040204020203" pitchFamily="34" charset="0"/>
              </a:rPr>
              <a:t>System level design</a:t>
            </a:r>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 – includes applications and how they interact with each other</a:t>
            </a:r>
          </a:p>
          <a:p>
            <a:pPr marL="628650" lvl="2" indent="-171450">
              <a:buFont typeface="Wingdings" panose="05000000000000000000" pitchFamily="2" charset="2"/>
              <a:buChar char="§"/>
            </a:pPr>
            <a:r>
              <a:rPr lang="en-US" sz="1600" b="1" dirty="0">
                <a:solidFill>
                  <a:schemeClr val="tx1">
                    <a:lumMod val="75000"/>
                    <a:lumOff val="25000"/>
                  </a:schemeClr>
                </a:solidFill>
                <a:latin typeface="Segoe UI Light" panose="020B0502040204020203" pitchFamily="34" charset="0"/>
                <a:cs typeface="Segoe UI Light" panose="020B0502040204020203" pitchFamily="34" charset="0"/>
              </a:rPr>
              <a:t>Application level </a:t>
            </a:r>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 includes components of the application and how they interact with each other</a:t>
            </a:r>
          </a:p>
          <a:p>
            <a:pPr marL="628650" lvl="2" indent="-171450">
              <a:buFont typeface="Wingdings" panose="05000000000000000000" pitchFamily="2" charset="2"/>
              <a:buChar char="§"/>
            </a:pPr>
            <a:r>
              <a:rPr lang="en-US" sz="1600" b="1" dirty="0">
                <a:solidFill>
                  <a:schemeClr val="tx1">
                    <a:lumMod val="75000"/>
                    <a:lumOff val="25000"/>
                  </a:schemeClr>
                </a:solidFill>
                <a:latin typeface="Segoe UI Light" panose="020B0502040204020203" pitchFamily="34" charset="0"/>
                <a:cs typeface="Segoe UI Light" panose="020B0502040204020203" pitchFamily="34" charset="0"/>
              </a:rPr>
              <a:t>Component level</a:t>
            </a:r>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 – includes how the individual component is composed and how each element of it interacts with each other</a:t>
            </a:r>
          </a:p>
          <a:p>
            <a:pPr>
              <a:lnSpc>
                <a:spcPct val="100000"/>
              </a:lnSpc>
            </a:pPr>
            <a:endParaRPr lang="en-US" sz="1800" b="1" dirty="0">
              <a:latin typeface="Segoe UI Light" panose="020B0502040204020203" pitchFamily="34" charset="0"/>
              <a:cs typeface="Segoe UI Light" panose="020B0502040204020203" pitchFamily="34" charset="0"/>
            </a:endParaRPr>
          </a:p>
          <a:p>
            <a:pPr>
              <a:lnSpc>
                <a:spcPct val="100000"/>
              </a:lnSpc>
            </a:pPr>
            <a:r>
              <a:rPr lang="en-US" sz="1800" b="1" dirty="0">
                <a:latin typeface="Segoe UI Light" panose="020B0502040204020203" pitchFamily="34" charset="0"/>
                <a:cs typeface="Segoe UI Light" panose="020B0502040204020203" pitchFamily="34" charset="0"/>
              </a:rPr>
              <a:t>Align with Development lifecycle</a:t>
            </a:r>
            <a:r>
              <a:rPr lang="en-US" sz="1800" dirty="0">
                <a:latin typeface="Segoe UI Light" panose="020B0502040204020203" pitchFamily="34" charset="0"/>
                <a:cs typeface="Segoe UI Light" panose="020B0502040204020203" pitchFamily="34" charset="0"/>
              </a:rPr>
              <a:t> – Optimize efforts by aligning threat modeling activities with application development lifecycles.</a:t>
            </a:r>
          </a:p>
          <a:p>
            <a:pPr marL="628650" lvl="2" indent="-171450">
              <a:buFont typeface="Wingdings" panose="05000000000000000000" pitchFamily="2" charset="2"/>
              <a:buChar char="§"/>
            </a:pPr>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Waterfall </a:t>
            </a:r>
          </a:p>
          <a:p>
            <a:pPr marL="628650" lvl="2" indent="-171450">
              <a:buFont typeface="Wingdings" panose="05000000000000000000" pitchFamily="2" charset="2"/>
              <a:buChar char="§"/>
            </a:pPr>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DevOps</a:t>
            </a:r>
          </a:p>
          <a:p>
            <a:pPr marL="628650" lvl="2" indent="-171450">
              <a:buFont typeface="Wingdings" panose="05000000000000000000" pitchFamily="2" charset="2"/>
              <a:buChar char="§"/>
            </a:pPr>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Legacy applications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900" dirty="0">
                <a:latin typeface="Segoe UI Light" panose="020B0502040204020203" pitchFamily="34" charset="0"/>
                <a:cs typeface="Segoe UI Light" panose="020B0502040204020203" pitchFamily="34" charset="0"/>
              </a:rPr>
              <a:t>Key vaults control and log the access to anything stored in them.</a:t>
            </a:r>
          </a:p>
          <a:p>
            <a:pPr marL="0" indent="0">
              <a:lnSpc>
                <a:spcPct val="100000"/>
              </a:lnSpc>
              <a:buNone/>
            </a:pPr>
            <a:endParaRPr lang="en-US" sz="900" dirty="0">
              <a:latin typeface="Segoe UI Light" panose="020B0502040204020203" pitchFamily="34" charset="0"/>
              <a:cs typeface="Segoe UI Light" panose="020B0502040204020203" pitchFamily="34" charset="0"/>
            </a:endParaRPr>
          </a:p>
          <a:p>
            <a:pPr>
              <a:lnSpc>
                <a:spcPct val="100000"/>
              </a:lnSpc>
              <a:buFont typeface="Wingdings" panose="05000000000000000000" pitchFamily="2" charset="2"/>
              <a:buChar char="§"/>
            </a:pPr>
            <a:r>
              <a:rPr lang="en-US" sz="900" b="1" dirty="0">
                <a:latin typeface="Segoe UI Light" panose="020B0502040204020203" pitchFamily="34" charset="0"/>
                <a:cs typeface="Segoe UI Light" panose="020B0502040204020203" pitchFamily="34" charset="0"/>
              </a:rPr>
              <a:t>Vaults </a:t>
            </a:r>
            <a:r>
              <a:rPr lang="en-US" sz="900" dirty="0">
                <a:latin typeface="Segoe UI Light" panose="020B0502040204020203" pitchFamily="34" charset="0"/>
                <a:cs typeface="Segoe UI Light" panose="020B0502040204020203" pitchFamily="34" charset="0"/>
              </a:rPr>
              <a:t>reduce accidental loss of security information by centralizing application secrets storage. </a:t>
            </a:r>
          </a:p>
          <a:p>
            <a:pPr>
              <a:lnSpc>
                <a:spcPct val="100000"/>
              </a:lnSpc>
              <a:buFont typeface="Wingdings" panose="05000000000000000000" pitchFamily="2" charset="2"/>
              <a:buChar char="§"/>
            </a:pPr>
            <a:r>
              <a:rPr lang="en-US" sz="900" b="1" dirty="0">
                <a:latin typeface="Segoe UI Light" panose="020B0502040204020203" pitchFamily="34" charset="0"/>
                <a:cs typeface="Segoe UI Light" panose="020B0502040204020203" pitchFamily="34" charset="0"/>
              </a:rPr>
              <a:t>Keys </a:t>
            </a:r>
            <a:r>
              <a:rPr lang="en-US" sz="900" dirty="0">
                <a:latin typeface="Segoe UI Light" panose="020B0502040204020203" pitchFamily="34" charset="0"/>
                <a:cs typeface="Segoe UI Light" panose="020B0502040204020203" pitchFamily="34" charset="0"/>
              </a:rPr>
              <a:t>in a key vault are a cryptographic assets for a particular use such as the </a:t>
            </a:r>
            <a:r>
              <a:rPr lang="en-US" sz="900" i="1" dirty="0">
                <a:latin typeface="Segoe UI Light" panose="020B0502040204020203" pitchFamily="34" charset="0"/>
                <a:cs typeface="Segoe UI Light" panose="020B0502040204020203" pitchFamily="34" charset="0"/>
              </a:rPr>
              <a:t>asymmetric</a:t>
            </a:r>
            <a:r>
              <a:rPr lang="en-US" sz="900" dirty="0">
                <a:latin typeface="Segoe UI Light" panose="020B0502040204020203" pitchFamily="34" charset="0"/>
                <a:cs typeface="Segoe UI Light" panose="020B0502040204020203" pitchFamily="34" charset="0"/>
              </a:rPr>
              <a:t> master key of Microsoft Azure RMS, or the </a:t>
            </a:r>
            <a:r>
              <a:rPr lang="en-US" sz="900" i="1" dirty="0">
                <a:latin typeface="Segoe UI Light" panose="020B0502040204020203" pitchFamily="34" charset="0"/>
                <a:cs typeface="Segoe UI Light" panose="020B0502040204020203" pitchFamily="34" charset="0"/>
              </a:rPr>
              <a:t>asymmetric</a:t>
            </a:r>
            <a:r>
              <a:rPr lang="en-US" sz="900" dirty="0">
                <a:latin typeface="Segoe UI Light" panose="020B0502040204020203" pitchFamily="34" charset="0"/>
                <a:cs typeface="Segoe UI Light" panose="020B0502040204020203" pitchFamily="34" charset="0"/>
              </a:rPr>
              <a:t> keys used for SQL Server TDE, CLE, and Encrypted backup.</a:t>
            </a:r>
          </a:p>
          <a:p>
            <a:pPr>
              <a:lnSpc>
                <a:spcPct val="100000"/>
              </a:lnSpc>
              <a:buFont typeface="Wingdings" panose="05000000000000000000" pitchFamily="2" charset="2"/>
              <a:buChar char="§"/>
            </a:pPr>
            <a:endParaRPr lang="en-US" sz="900" dirty="0">
              <a:latin typeface="Segoe UI Light" panose="020B0502040204020203" pitchFamily="34" charset="0"/>
              <a:cs typeface="Segoe UI Light" panose="020B0502040204020203" pitchFamily="34" charset="0"/>
            </a:endParaRPr>
          </a:p>
          <a:p>
            <a:pPr marL="0" indent="0">
              <a:lnSpc>
                <a:spcPct val="100000"/>
              </a:lnSpc>
              <a:buNone/>
            </a:pPr>
            <a:r>
              <a:rPr lang="en-US" sz="900" dirty="0">
                <a:latin typeface="Segoe UI Light" panose="020B0502040204020203" pitchFamily="34" charset="0"/>
                <a:cs typeface="Segoe UI Light" panose="020B0502040204020203" pitchFamily="34" charset="0"/>
              </a:rPr>
              <a:t>Two variations of keys in Key Vault: </a:t>
            </a:r>
            <a:r>
              <a:rPr lang="en-US" sz="900" b="1" dirty="0">
                <a:latin typeface="Segoe UI Light" panose="020B0502040204020203" pitchFamily="34" charset="0"/>
                <a:cs typeface="Segoe UI Light" panose="020B0502040204020203" pitchFamily="34" charset="0"/>
              </a:rPr>
              <a:t>hardware-protected</a:t>
            </a:r>
            <a:r>
              <a:rPr lang="en-US" sz="900" dirty="0">
                <a:latin typeface="Segoe UI Light" panose="020B0502040204020203" pitchFamily="34" charset="0"/>
                <a:cs typeface="Segoe UI Light" panose="020B0502040204020203" pitchFamily="34" charset="0"/>
              </a:rPr>
              <a:t>, and </a:t>
            </a:r>
            <a:r>
              <a:rPr lang="en-US" sz="900" b="1" dirty="0">
                <a:latin typeface="Segoe UI Light" panose="020B0502040204020203" pitchFamily="34" charset="0"/>
                <a:cs typeface="Segoe UI Light" panose="020B0502040204020203" pitchFamily="34" charset="0"/>
              </a:rPr>
              <a:t>software-protected</a:t>
            </a:r>
            <a:r>
              <a:rPr lang="en-US" sz="900" dirty="0">
                <a:latin typeface="Segoe UI Light" panose="020B0502040204020203" pitchFamily="34" charset="0"/>
                <a:cs typeface="Segoe UI Light" panose="020B0502040204020203" pitchFamily="34" charset="0"/>
              </a:rPr>
              <a:t>.</a:t>
            </a:r>
          </a:p>
          <a:p>
            <a:pPr marL="0" indent="0">
              <a:lnSpc>
                <a:spcPct val="100000"/>
              </a:lnSpc>
              <a:buNone/>
            </a:pPr>
            <a:endParaRPr lang="en-US" sz="900" dirty="0">
              <a:latin typeface="Segoe UI Light" panose="020B0502040204020203" pitchFamily="34" charset="0"/>
              <a:cs typeface="Segoe UI Light" panose="020B0502040204020203" pitchFamily="34" charset="0"/>
            </a:endParaRPr>
          </a:p>
          <a:p>
            <a:pPr marL="0" indent="0">
              <a:lnSpc>
                <a:spcPct val="100000"/>
              </a:lnSpc>
              <a:buNone/>
            </a:pPr>
            <a:r>
              <a:rPr lang="en-US" sz="900" b="1" dirty="0">
                <a:latin typeface="Segoe UI Light" panose="020B0502040204020203" pitchFamily="34" charset="0"/>
                <a:cs typeface="Segoe UI Light" panose="020B0502040204020203" pitchFamily="34" charset="0"/>
              </a:rPr>
              <a:t>Secrets</a:t>
            </a:r>
            <a:r>
              <a:rPr lang="en-US" sz="900" dirty="0">
                <a:latin typeface="Segoe UI Light" panose="020B0502040204020203" pitchFamily="34" charset="0"/>
                <a:cs typeface="Segoe UI Light" panose="020B0502040204020203" pitchFamily="34" charset="0"/>
              </a:rPr>
              <a:t> are small data blobs protected by a HSM-generated key created with the Key Vault.</a:t>
            </a:r>
            <a:endParaRPr lang="en-US" sz="1000"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Semilight" panose="020B0402040204020203" pitchFamily="34" charset="0"/>
                <a:cs typeface="Segoe UI Semilight" panose="020B0402040204020203" pitchFamily="34" charset="0"/>
              </a:rPr>
              <a:t>Authentication</a:t>
            </a:r>
            <a:r>
              <a:rPr lang="en-US" dirty="0">
                <a:latin typeface="Segoe UI Semilight" panose="020B0402040204020203" pitchFamily="34" charset="0"/>
                <a:cs typeface="Segoe UI Semilight" panose="020B0402040204020203" pitchFamily="34" charset="0"/>
              </a:rPr>
              <a:t>: Azure Key Vault uses Azure Active Directory to authenticate users and applications. Authentication is performed by associating the Azure AD tenant of the </a:t>
            </a:r>
            <a:r>
              <a:rPr lang="en-US" dirty="0">
                <a:solidFill>
                  <a:schemeClr val="tx1">
                    <a:lumMod val="75000"/>
                    <a:lumOff val="25000"/>
                  </a:schemeClr>
                </a:solidFill>
                <a:latin typeface="Segoe UI Semilight" panose="020B0402040204020203" pitchFamily="34" charset="0"/>
                <a:cs typeface="Segoe UI Semilight" panose="020B0402040204020203" pitchFamily="34" charset="0"/>
              </a:rPr>
              <a:t>subscription</a:t>
            </a:r>
            <a:r>
              <a:rPr lang="en-US" dirty="0">
                <a:latin typeface="Segoe UI Semilight" panose="020B0402040204020203" pitchFamily="34" charset="0"/>
                <a:cs typeface="Segoe UI Semilight" panose="020B0402040204020203" pitchFamily="34" charset="0"/>
              </a:rPr>
              <a:t> that the Key Vault is part of. </a:t>
            </a:r>
          </a:p>
          <a:p>
            <a:pPr marL="628650" lvl="2" indent="-171450">
              <a:buFont typeface="Wingdings" panose="05000000000000000000" pitchFamily="2" charset="2"/>
              <a:buChar char="§"/>
            </a:pPr>
            <a:r>
              <a:rPr lang="en-US" sz="1800" dirty="0">
                <a:solidFill>
                  <a:schemeClr val="tx1">
                    <a:lumMod val="75000"/>
                    <a:lumOff val="25000"/>
                  </a:schemeClr>
                </a:solidFill>
                <a:latin typeface="Segoe UI Semilight" panose="020B0402040204020203" pitchFamily="34" charset="0"/>
                <a:cs typeface="Segoe UI Semilight" panose="020B0402040204020203" pitchFamily="34" charset="0"/>
              </a:rPr>
              <a:t>The app making a request must be known to AAD.</a:t>
            </a:r>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b="1" dirty="0">
                <a:latin typeface="Segoe UI Semilight" panose="020B0402040204020203" pitchFamily="34" charset="0"/>
                <a:cs typeface="Segoe UI Semilight" panose="020B0402040204020203" pitchFamily="34" charset="0"/>
              </a:rPr>
              <a:t>Authorization</a:t>
            </a:r>
            <a:r>
              <a:rPr lang="en-US" dirty="0">
                <a:latin typeface="Segoe UI Semilight" panose="020B0402040204020203" pitchFamily="34" charset="0"/>
                <a:cs typeface="Segoe UI Semilight" panose="020B0402040204020203" pitchFamily="34" charset="0"/>
              </a:rPr>
              <a:t>: Management operations (creating a new Azure Key Vault) use role-based access control (RBAC). Built-in role Key Vault Contributor provides access to management features of key vaults but doesn't allow access to the key vault data. </a:t>
            </a:r>
          </a:p>
          <a:p>
            <a:endParaRPr lang="en-US" dirty="0">
              <a:latin typeface="Segoe UI Semilight" panose="020B0402040204020203" pitchFamily="34" charset="0"/>
              <a:cs typeface="Segoe UI Semilight" panose="020B0402040204020203" pitchFamily="34" charset="0"/>
            </a:endParaRPr>
          </a:p>
          <a:p>
            <a:r>
              <a:rPr lang="en-US" b="1" dirty="0">
                <a:latin typeface="Segoe UI Semilight" panose="020B0402040204020203" pitchFamily="34" charset="0"/>
                <a:cs typeface="Segoe UI Semilight" panose="020B0402040204020203" pitchFamily="34" charset="0"/>
              </a:rPr>
              <a:t>Reading and writing data in the Key Vault</a:t>
            </a:r>
            <a:r>
              <a:rPr lang="en-US" dirty="0">
                <a:latin typeface="Segoe UI Semilight" panose="020B0402040204020203" pitchFamily="34" charset="0"/>
                <a:cs typeface="Segoe UI Semilight" panose="020B0402040204020203" pitchFamily="34" charset="0"/>
              </a:rPr>
              <a:t> uses a separate Key Vault </a:t>
            </a:r>
            <a:r>
              <a:rPr lang="en-US" i="1" dirty="0">
                <a:latin typeface="Segoe UI Semilight" panose="020B0402040204020203" pitchFamily="34" charset="0"/>
                <a:cs typeface="Segoe UI Semilight" panose="020B0402040204020203" pitchFamily="34" charset="0"/>
              </a:rPr>
              <a:t>access policy</a:t>
            </a:r>
            <a:r>
              <a:rPr lang="en-US" dirty="0">
                <a:latin typeface="Segoe UI Semilight" panose="020B0402040204020203" pitchFamily="34" charset="0"/>
                <a:cs typeface="Segoe UI Semilight" panose="020B0402040204020203" pitchFamily="34" charset="0"/>
              </a:rPr>
              <a:t>. A Key Vault access policy is a permission set assigned to a user or managed identity to read, write, and/or delete secrets and keys. </a:t>
            </a:r>
          </a:p>
          <a:p>
            <a:endParaRPr lang="en-US" dirty="0">
              <a:latin typeface="Segoe UI Semilight" panose="020B0402040204020203" pitchFamily="34" charset="0"/>
              <a:cs typeface="Segoe UI Semilight" panose="020B0402040204020203" pitchFamily="34" charset="0"/>
            </a:endParaRPr>
          </a:p>
          <a:p>
            <a:r>
              <a:rPr lang="en-US" b="1" dirty="0">
                <a:latin typeface="Segoe UI Semilight" panose="020B0402040204020203" pitchFamily="34" charset="0"/>
                <a:cs typeface="Segoe UI Semilight" panose="020B0402040204020203" pitchFamily="34" charset="0"/>
              </a:rPr>
              <a:t>Restrict network access</a:t>
            </a:r>
            <a:r>
              <a:rPr lang="en-US" dirty="0">
                <a:latin typeface="Segoe UI Semilight" panose="020B0402040204020203" pitchFamily="34" charset="0"/>
                <a:cs typeface="Segoe UI Semilight" panose="020B0402040204020203" pitchFamily="34" charset="0"/>
              </a:rPr>
              <a:t>: Services in the network can access the vault. Determine the minimum network access required </a:t>
            </a:r>
          </a:p>
          <a:p>
            <a:pPr marL="742950" lvl="2" indent="-285750">
              <a:buFont typeface="Wingdings" panose="05000000000000000000" pitchFamily="2" charset="2"/>
              <a:buChar char="§"/>
            </a:pPr>
            <a:r>
              <a:rPr lang="en-US" sz="1800" dirty="0">
                <a:solidFill>
                  <a:schemeClr val="tx1">
                    <a:lumMod val="75000"/>
                    <a:lumOff val="25000"/>
                  </a:schemeClr>
                </a:solidFill>
                <a:latin typeface="Segoe UI Semilight" panose="020B0402040204020203" pitchFamily="34" charset="0"/>
                <a:cs typeface="Segoe UI Semilight" panose="020B0402040204020203" pitchFamily="34" charset="0"/>
              </a:rPr>
              <a:t>For example: Restrict Key Vault endpoints to specific Azure Virtual Network subnets, specific IP addresses, or trusted Microsoft services.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900" dirty="0">
                <a:latin typeface="Segoe UI Light" panose="020B0502040204020203" pitchFamily="34" charset="0"/>
                <a:cs typeface="Segoe UI Light" panose="020B0502040204020203" pitchFamily="34" charset="0"/>
              </a:rPr>
              <a:t>Key Vault features multiple layers of redundancy to make sure that your keys and secrets remain available to apps if components of the service fail.</a:t>
            </a:r>
          </a:p>
          <a:p>
            <a:pPr>
              <a:lnSpc>
                <a:spcPct val="100000"/>
              </a:lnSpc>
            </a:pPr>
            <a:endParaRPr lang="en-US" sz="900" dirty="0">
              <a:latin typeface="Segoe UI Light" panose="020B0502040204020203" pitchFamily="34" charset="0"/>
              <a:cs typeface="Segoe UI Light" panose="020B0502040204020203" pitchFamily="34" charset="0"/>
            </a:endParaRPr>
          </a:p>
          <a:p>
            <a:pPr>
              <a:lnSpc>
                <a:spcPct val="100000"/>
              </a:lnSpc>
            </a:pPr>
            <a:r>
              <a:rPr lang="en-US" sz="900" dirty="0">
                <a:latin typeface="Segoe UI Light" panose="020B0502040204020203" pitchFamily="34" charset="0"/>
                <a:cs typeface="Segoe UI Light" panose="020B0502040204020203" pitchFamily="34" charset="0"/>
              </a:rPr>
              <a:t>Contents of key vault are replicated within the region and to a secondary region at least 150 miles away but within the same geography. </a:t>
            </a:r>
          </a:p>
          <a:p>
            <a:pPr>
              <a:lnSpc>
                <a:spcPct val="100000"/>
              </a:lnSpc>
            </a:pPr>
            <a:endParaRPr lang="en-US" sz="900" dirty="0">
              <a:latin typeface="Segoe UI Light" panose="020B0502040204020203" pitchFamily="34" charset="0"/>
              <a:cs typeface="Segoe UI Light" panose="020B0502040204020203" pitchFamily="34" charset="0"/>
            </a:endParaRPr>
          </a:p>
          <a:p>
            <a:pPr>
              <a:lnSpc>
                <a:spcPct val="100000"/>
              </a:lnSpc>
            </a:pPr>
            <a:r>
              <a:rPr lang="en-US" sz="900" dirty="0">
                <a:latin typeface="Segoe UI Light" panose="020B0502040204020203" pitchFamily="34" charset="0"/>
                <a:cs typeface="Segoe UI Light" panose="020B0502040204020203" pitchFamily="34" charset="0"/>
              </a:rPr>
              <a:t>If components within the key vault service fail, alternate components within the region step in to make sure that there’s no degradation of functionality.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900" b="1" dirty="0">
                <a:latin typeface="Segoe UI Light" panose="020B0502040204020203" pitchFamily="34" charset="0"/>
                <a:cs typeface="Segoe UI Light" panose="020B0502040204020203" pitchFamily="34" charset="0"/>
              </a:rPr>
              <a:t>Client ID </a:t>
            </a:r>
            <a:r>
              <a:rPr lang="en-US" sz="900" dirty="0">
                <a:latin typeface="Segoe UI Light" panose="020B0502040204020203" pitchFamily="34" charset="0"/>
                <a:cs typeface="Segoe UI Light" panose="020B0502040204020203" pitchFamily="34" charset="0"/>
              </a:rPr>
              <a:t>- a unique identifier generated by Azure AD that is tied to an application and service principal during its initial provisioning.</a:t>
            </a:r>
          </a:p>
          <a:p>
            <a:pPr>
              <a:lnSpc>
                <a:spcPct val="100000"/>
              </a:lnSpc>
            </a:pPr>
            <a:endParaRPr lang="en-US" sz="900" dirty="0">
              <a:latin typeface="Segoe UI Light" panose="020B0502040204020203" pitchFamily="34" charset="0"/>
              <a:cs typeface="Segoe UI Light" panose="020B0502040204020203" pitchFamily="34" charset="0"/>
            </a:endParaRPr>
          </a:p>
          <a:p>
            <a:pPr>
              <a:lnSpc>
                <a:spcPct val="100000"/>
              </a:lnSpc>
            </a:pPr>
            <a:r>
              <a:rPr lang="en-US" sz="900" b="1" dirty="0">
                <a:latin typeface="Segoe UI Light" panose="020B0502040204020203" pitchFamily="34" charset="0"/>
                <a:cs typeface="Segoe UI Light" panose="020B0502040204020203" pitchFamily="34" charset="0"/>
              </a:rPr>
              <a:t>Principal ID</a:t>
            </a:r>
            <a:r>
              <a:rPr lang="en-US" sz="900" dirty="0">
                <a:latin typeface="Segoe UI Light" panose="020B0502040204020203" pitchFamily="34" charset="0"/>
                <a:cs typeface="Segoe UI Light" panose="020B0502040204020203" pitchFamily="34" charset="0"/>
              </a:rPr>
              <a:t> - the object ID of the service principal object for your managed identity that is used to grant role-based access to an Azure resource.</a:t>
            </a:r>
          </a:p>
          <a:p>
            <a:pPr>
              <a:lnSpc>
                <a:spcPct val="100000"/>
              </a:lnSpc>
            </a:pPr>
            <a:endParaRPr lang="en-US" sz="900" dirty="0">
              <a:latin typeface="Segoe UI Light" panose="020B0502040204020203" pitchFamily="34" charset="0"/>
              <a:cs typeface="Segoe UI Light" panose="020B0502040204020203" pitchFamily="34" charset="0"/>
            </a:endParaRPr>
          </a:p>
          <a:p>
            <a:pPr>
              <a:lnSpc>
                <a:spcPct val="100000"/>
              </a:lnSpc>
            </a:pPr>
            <a:r>
              <a:rPr lang="en-US" sz="900" b="1" dirty="0">
                <a:latin typeface="Segoe UI Light" panose="020B0502040204020203" pitchFamily="34" charset="0"/>
                <a:cs typeface="Segoe UI Light" panose="020B0502040204020203" pitchFamily="34" charset="0"/>
              </a:rPr>
              <a:t>Azure Instance Metadata Service (IMDS</a:t>
            </a:r>
            <a:r>
              <a:rPr lang="en-US" sz="900" dirty="0">
                <a:latin typeface="Segoe UI Light" panose="020B0502040204020203" pitchFamily="34" charset="0"/>
                <a:cs typeface="Segoe UI Light" panose="020B0502040204020203" pitchFamily="34" charset="0"/>
              </a:rPr>
              <a:t>) - a REST endpoint accessible to all IaaS VMs created via the Azure Resource Manager.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2400" dirty="0">
                <a:latin typeface="Segoe UI Light" panose="020B0502040204020203" pitchFamily="34" charset="0"/>
                <a:cs typeface="Segoe UI Light" panose="020B0502040204020203" pitchFamily="34" charset="0"/>
              </a:rPr>
              <a:t>Two types of managed identities:</a:t>
            </a:r>
          </a:p>
          <a:p>
            <a:pPr marL="0" indent="0">
              <a:lnSpc>
                <a:spcPct val="100000"/>
              </a:lnSpc>
              <a:buNone/>
            </a:pPr>
            <a:endParaRPr lang="en-US" sz="2400" dirty="0">
              <a:latin typeface="Segoe UI Light" panose="020B0502040204020203" pitchFamily="34" charset="0"/>
              <a:cs typeface="Segoe UI Light" panose="020B0502040204020203" pitchFamily="34" charset="0"/>
            </a:endParaRPr>
          </a:p>
          <a:p>
            <a:pPr>
              <a:lnSpc>
                <a:spcPct val="100000"/>
              </a:lnSpc>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A </a:t>
            </a:r>
            <a:r>
              <a:rPr lang="en-US" sz="2400" b="1" dirty="0">
                <a:latin typeface="Segoe UI Light" panose="020B0502040204020203" pitchFamily="34" charset="0"/>
                <a:cs typeface="Segoe UI Light" panose="020B0502040204020203" pitchFamily="34" charset="0"/>
              </a:rPr>
              <a:t>system-assigned managed identity</a:t>
            </a:r>
            <a:r>
              <a:rPr lang="en-US" sz="2400" dirty="0">
                <a:latin typeface="Segoe UI Light" panose="020B0502040204020203" pitchFamily="34" charset="0"/>
                <a:cs typeface="Segoe UI Light" panose="020B0502040204020203" pitchFamily="34" charset="0"/>
              </a:rPr>
              <a:t> is enabled directly on an Azure service instance. </a:t>
            </a:r>
          </a:p>
          <a:p>
            <a:pPr marL="742950" lvl="2" indent="-285750">
              <a:buFont typeface="Arial" panose="020B0604020202020204" pitchFamily="34" charset="0"/>
              <a:buChar char="•"/>
            </a:pPr>
            <a:r>
              <a:rPr lang="en-US" sz="2000" dirty="0">
                <a:solidFill>
                  <a:schemeClr val="tx1">
                    <a:lumMod val="75000"/>
                    <a:lumOff val="25000"/>
                  </a:schemeClr>
                </a:solidFill>
                <a:latin typeface="Segoe UI Light" panose="020B0502040204020203" pitchFamily="34" charset="0"/>
                <a:cs typeface="Segoe UI Light" panose="020B0502040204020203" pitchFamily="34" charset="0"/>
              </a:rPr>
              <a:t>When the identity is enabled, Azure creates an identity for the instance in the Azure AD tenant that's trusted by the subscription of the instance. </a:t>
            </a:r>
          </a:p>
          <a:p>
            <a:pPr marL="742950" lvl="2" indent="-285750">
              <a:buFont typeface="Arial" panose="020B0604020202020204" pitchFamily="34" charset="0"/>
              <a:buChar char="•"/>
            </a:pPr>
            <a:r>
              <a:rPr lang="en-US" sz="2000" dirty="0">
                <a:solidFill>
                  <a:schemeClr val="tx1">
                    <a:lumMod val="75000"/>
                    <a:lumOff val="25000"/>
                  </a:schemeClr>
                </a:solidFill>
                <a:latin typeface="Segoe UI Light" panose="020B0502040204020203" pitchFamily="34" charset="0"/>
                <a:cs typeface="Segoe UI Light" panose="020B0502040204020203" pitchFamily="34" charset="0"/>
              </a:rPr>
              <a:t>After the identity is created, the credentials are provisioned onto the instance. </a:t>
            </a:r>
          </a:p>
          <a:p>
            <a:pPr marL="742950" lvl="2" indent="-285750">
              <a:buFont typeface="Arial" panose="020B0604020202020204" pitchFamily="34" charset="0"/>
              <a:buChar char="•"/>
            </a:pPr>
            <a:r>
              <a:rPr lang="en-US" sz="2000" dirty="0">
                <a:solidFill>
                  <a:schemeClr val="tx1">
                    <a:lumMod val="75000"/>
                    <a:lumOff val="25000"/>
                  </a:schemeClr>
                </a:solidFill>
                <a:latin typeface="Segoe UI Light" panose="020B0502040204020203" pitchFamily="34" charset="0"/>
                <a:cs typeface="Segoe UI Light" panose="020B0502040204020203" pitchFamily="34" charset="0"/>
              </a:rPr>
              <a:t>If the instance is deleted, Azure automatically cleans up the credentials and the identity in Azure AD.</a:t>
            </a:r>
          </a:p>
          <a:p>
            <a:pPr>
              <a:lnSpc>
                <a:spcPct val="100000"/>
              </a:lnSpc>
            </a:pPr>
            <a:endParaRPr lang="en-US" sz="2400" dirty="0">
              <a:latin typeface="Segoe UI Light" panose="020B0502040204020203" pitchFamily="34" charset="0"/>
              <a:cs typeface="Segoe UI Light" panose="020B0502040204020203" pitchFamily="34" charset="0"/>
            </a:endParaRPr>
          </a:p>
          <a:p>
            <a:pPr>
              <a:lnSpc>
                <a:spcPct val="100000"/>
              </a:lnSpc>
            </a:pPr>
            <a:r>
              <a:rPr lang="en-US" sz="2400" dirty="0">
                <a:latin typeface="Segoe UI Light" panose="020B0502040204020203" pitchFamily="34" charset="0"/>
                <a:cs typeface="Segoe UI Light" panose="020B0502040204020203" pitchFamily="34" charset="0"/>
              </a:rPr>
              <a:t>A </a:t>
            </a:r>
            <a:r>
              <a:rPr lang="en-US" sz="2400" b="1" dirty="0">
                <a:latin typeface="Segoe UI Light" panose="020B0502040204020203" pitchFamily="34" charset="0"/>
                <a:cs typeface="Segoe UI Light" panose="020B0502040204020203" pitchFamily="34" charset="0"/>
              </a:rPr>
              <a:t>user-assigned managed identity</a:t>
            </a:r>
            <a:r>
              <a:rPr lang="en-US" sz="2400" dirty="0">
                <a:latin typeface="Segoe UI Light" panose="020B0502040204020203" pitchFamily="34" charset="0"/>
                <a:cs typeface="Segoe UI Light" panose="020B0502040204020203" pitchFamily="34" charset="0"/>
              </a:rPr>
              <a:t> is created as a standalone Azure resource. </a:t>
            </a:r>
          </a:p>
          <a:p>
            <a:pPr marL="628650" lvl="2" indent="-171450">
              <a:buFont typeface="Arial" panose="020B0604020202020204" pitchFamily="34" charset="0"/>
              <a:buChar char="•"/>
            </a:pPr>
            <a:r>
              <a:rPr lang="en-US" sz="2000" dirty="0">
                <a:solidFill>
                  <a:schemeClr val="tx1">
                    <a:lumMod val="75000"/>
                    <a:lumOff val="25000"/>
                  </a:schemeClr>
                </a:solidFill>
                <a:latin typeface="Segoe UI Light" panose="020B0502040204020203" pitchFamily="34" charset="0"/>
                <a:cs typeface="Segoe UI Light" panose="020B0502040204020203" pitchFamily="34" charset="0"/>
              </a:rPr>
              <a:t>Azure creates an identity in the Azure AD tenant that's trusted by the subscription in use. </a:t>
            </a:r>
          </a:p>
          <a:p>
            <a:pPr marL="628650" lvl="2" indent="-171450">
              <a:buFont typeface="Arial" panose="020B0604020202020204" pitchFamily="34" charset="0"/>
              <a:buChar char="•"/>
            </a:pPr>
            <a:r>
              <a:rPr lang="en-US" sz="2000" dirty="0">
                <a:solidFill>
                  <a:schemeClr val="tx1">
                    <a:lumMod val="75000"/>
                    <a:lumOff val="25000"/>
                  </a:schemeClr>
                </a:solidFill>
                <a:latin typeface="Segoe UI Light" panose="020B0502040204020203" pitchFamily="34" charset="0"/>
                <a:cs typeface="Segoe UI Light" panose="020B0502040204020203" pitchFamily="34" charset="0"/>
              </a:rPr>
              <a:t>After the identity is created, the identity can be assigned to one or more Azure service instances. </a:t>
            </a:r>
          </a:p>
          <a:p>
            <a:pPr marL="628650" lvl="2" indent="-171450">
              <a:buFont typeface="Arial" panose="020B0604020202020204" pitchFamily="34" charset="0"/>
              <a:buChar char="•"/>
            </a:pPr>
            <a:endParaRPr lang="en-US" sz="2000" dirty="0">
              <a:solidFill>
                <a:schemeClr val="tx1">
                  <a:lumMod val="75000"/>
                  <a:lumOff val="25000"/>
                </a:schemeClr>
              </a:solidFill>
              <a:latin typeface="Segoe UI Light" panose="020B0502040204020203" pitchFamily="34" charset="0"/>
              <a:cs typeface="Segoe UI Light" panose="020B0502040204020203" pitchFamily="34" charset="0"/>
            </a:endParaRPr>
          </a:p>
          <a:p>
            <a:pPr algn="l">
              <a:buFont typeface="Arial" panose="020B0604020202020204" pitchFamily="34" charset="0"/>
              <a:buChar char="•"/>
            </a:pPr>
            <a:r>
              <a:rPr lang="en-US" sz="4800" b="0" i="0" dirty="0">
                <a:solidFill>
                  <a:srgbClr val="171717"/>
                </a:solidFill>
                <a:effectLst/>
                <a:latin typeface="Segoe UI" panose="020B0502040204020203" pitchFamily="34" charset="0"/>
              </a:rPr>
              <a:t>A </a:t>
            </a:r>
            <a:r>
              <a:rPr lang="en-US" sz="4800" b="1" i="0" dirty="0">
                <a:solidFill>
                  <a:srgbClr val="171717"/>
                </a:solidFill>
                <a:effectLst/>
                <a:latin typeface="Segoe UI" panose="020B0502040204020203" pitchFamily="34" charset="0"/>
              </a:rPr>
              <a:t>system-assigned managed identity</a:t>
            </a:r>
            <a:r>
              <a:rPr lang="en-US" sz="4800" b="0" i="0" dirty="0">
                <a:solidFill>
                  <a:srgbClr val="171717"/>
                </a:solidFill>
                <a:effectLst/>
                <a:latin typeface="Segoe UI" panose="020B0502040204020203" pitchFamily="34" charset="0"/>
              </a:rPr>
              <a:t> is enabled directly on an Azure service instance. When the identity is enabled, Azure creates an identity for the instance in the Azure AD tenant that's trusted by the subscription of the instance. After the identity is created, the credentials are provisioned onto the instance. The life cycle of a system-assigned identity is directly tied to the Azure service instance that it's enabled on. If the instance is deleted, Azure automatically cleans up the credentials and the identity in Azure AD.</a:t>
            </a:r>
          </a:p>
          <a:p>
            <a:pPr algn="l">
              <a:buFont typeface="Arial" panose="020B0604020202020204" pitchFamily="34" charset="0"/>
              <a:buChar char="•"/>
            </a:pPr>
            <a:r>
              <a:rPr lang="en-US" sz="4800" b="0" i="0" dirty="0">
                <a:solidFill>
                  <a:srgbClr val="171717"/>
                </a:solidFill>
                <a:effectLst/>
                <a:latin typeface="Segoe UI" panose="020B0502040204020203" pitchFamily="34" charset="0"/>
              </a:rPr>
              <a:t>A </a:t>
            </a:r>
            <a:r>
              <a:rPr lang="en-US" sz="4800" b="1" i="0" dirty="0">
                <a:solidFill>
                  <a:srgbClr val="171717"/>
                </a:solidFill>
                <a:effectLst/>
                <a:latin typeface="Segoe UI" panose="020B0502040204020203" pitchFamily="34" charset="0"/>
              </a:rPr>
              <a:t>user-assigned managed identity</a:t>
            </a:r>
            <a:r>
              <a:rPr lang="en-US" sz="4800" b="0" i="0" dirty="0">
                <a:solidFill>
                  <a:srgbClr val="171717"/>
                </a:solidFill>
                <a:effectLst/>
                <a:latin typeface="Segoe UI" panose="020B0502040204020203" pitchFamily="34" charset="0"/>
              </a:rPr>
              <a:t> is created as a standalone Azure resource. Through a create process, Azure creates an identity in the Azure AD tenant that's trusted by the subscription in use. After the identity is created, the identity can be assigned to one or more Azure service instances. The life cycle of a user-assigned identity is managed separately from the life cycle of the Azure service instances to which it's assigned.</a:t>
            </a:r>
          </a:p>
          <a:p>
            <a:pPr marL="293986" lvl="0" indent="-171450">
              <a:buFont typeface="Arial" panose="020B0604020202020204" pitchFamily="34" charset="0"/>
              <a:buChar char="•"/>
            </a:pPr>
            <a:endParaRPr lang="en-US" sz="2000" dirty="0">
              <a:solidFill>
                <a:schemeClr val="tx1">
                  <a:lumMod val="75000"/>
                  <a:lumOff val="25000"/>
                </a:schemeClr>
              </a:solidFill>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9596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171717"/>
                </a:solidFill>
                <a:effectLst/>
                <a:latin typeface="Segoe UI" panose="020B0502040204020203" pitchFamily="34" charset="0"/>
              </a:rPr>
              <a:t>Azure Resource Manager receives a request to enable the system-assigned managed identity on a VM.</a:t>
            </a:r>
          </a:p>
          <a:p>
            <a:pPr algn="l">
              <a:buFont typeface="+mj-lt"/>
              <a:buAutoNum type="arabicPeriod"/>
            </a:pPr>
            <a:r>
              <a:rPr lang="en-US" b="0" i="0" dirty="0">
                <a:solidFill>
                  <a:srgbClr val="171717"/>
                </a:solidFill>
                <a:effectLst/>
                <a:latin typeface="Segoe UI" panose="020B0502040204020203" pitchFamily="34" charset="0"/>
              </a:rPr>
              <a:t>Azure Resource Manager creates a service principal in Azure AD for the identity of the VM. The service principal is created in the Azure AD tenant that's trusted by the subscription.</a:t>
            </a:r>
          </a:p>
          <a:p>
            <a:pPr algn="l">
              <a:buFont typeface="+mj-lt"/>
              <a:buAutoNum type="arabicPeriod"/>
            </a:pPr>
            <a:r>
              <a:rPr lang="en-US" b="0" i="0" dirty="0">
                <a:solidFill>
                  <a:srgbClr val="171717"/>
                </a:solidFill>
                <a:effectLst/>
                <a:latin typeface="Segoe UI" panose="020B0502040204020203" pitchFamily="34" charset="0"/>
              </a:rPr>
              <a:t>Azure Resource Manager configures the identity on the VM by updating the Azure Instance Metadata Service identity endpoint with the service principal client ID and certificate.</a:t>
            </a:r>
          </a:p>
          <a:p>
            <a:pPr algn="l">
              <a:buFont typeface="+mj-lt"/>
              <a:buAutoNum type="arabicPeriod"/>
            </a:pPr>
            <a:r>
              <a:rPr lang="en-US" b="0" i="0" dirty="0">
                <a:solidFill>
                  <a:srgbClr val="171717"/>
                </a:solidFill>
                <a:effectLst/>
                <a:latin typeface="Segoe UI" panose="020B0502040204020203" pitchFamily="34" charset="0"/>
              </a:rPr>
              <a:t>After the VM has an identity, use the service principal information to grant the VM access to Azure resources. To call Azure Resource Manager, use role-based access control (RBAC) in Azure AD to assign the appropriate role to the VM service principal. To call Key Vault, grant your code access to the specific secret or key in Key Vault.</a:t>
            </a:r>
          </a:p>
          <a:p>
            <a:pPr algn="l">
              <a:buFont typeface="+mj-lt"/>
              <a:buAutoNum type="arabicPeriod"/>
            </a:pPr>
            <a:r>
              <a:rPr lang="en-US" b="0" i="0" dirty="0">
                <a:solidFill>
                  <a:srgbClr val="171717"/>
                </a:solidFill>
                <a:effectLst/>
                <a:latin typeface="Segoe UI" panose="020B0502040204020203" pitchFamily="34" charset="0"/>
              </a:rPr>
              <a:t>Your code that's running on the VM can request a token from the Azure Instance Metadata service endpoint, accessible only from within the VM: http://169.254.169.254/metadata/identity/oauth2/token</a:t>
            </a:r>
          </a:p>
          <a:p>
            <a:pPr marL="742950" lvl="1" indent="-285750" algn="l">
              <a:buFont typeface="+mj-lt"/>
              <a:buAutoNum type="arabicPeriod"/>
            </a:pPr>
            <a:r>
              <a:rPr lang="en-US" b="0" i="0" dirty="0">
                <a:solidFill>
                  <a:srgbClr val="171717"/>
                </a:solidFill>
                <a:effectLst/>
                <a:latin typeface="Segoe UI" panose="020B0502040204020203" pitchFamily="34" charset="0"/>
              </a:rPr>
              <a:t>The resource parameter specifies the service to which the token is sent. To authenticate to Azure Resource Manager, use resource=https://management.azure.com/.</a:t>
            </a:r>
          </a:p>
          <a:p>
            <a:pPr marL="742950" lvl="1" indent="-285750" algn="l">
              <a:buFont typeface="+mj-lt"/>
              <a:buAutoNum type="arabicPeriod"/>
            </a:pPr>
            <a:r>
              <a:rPr lang="en-US" b="0" i="0" dirty="0">
                <a:solidFill>
                  <a:srgbClr val="171717"/>
                </a:solidFill>
                <a:effectLst/>
                <a:latin typeface="Segoe UI" panose="020B0502040204020203" pitchFamily="34" charset="0"/>
              </a:rPr>
              <a:t>API version parameter specifies the IMDS version, use </a:t>
            </a:r>
            <a:r>
              <a:rPr lang="en-US" b="0" i="0" dirty="0" err="1">
                <a:solidFill>
                  <a:srgbClr val="171717"/>
                </a:solidFill>
                <a:effectLst/>
                <a:latin typeface="Segoe UI" panose="020B0502040204020203" pitchFamily="34" charset="0"/>
              </a:rPr>
              <a:t>api</a:t>
            </a:r>
            <a:r>
              <a:rPr lang="en-US" b="0" i="0" dirty="0">
                <a:solidFill>
                  <a:srgbClr val="171717"/>
                </a:solidFill>
                <a:effectLst/>
                <a:latin typeface="Segoe UI" panose="020B0502040204020203" pitchFamily="34" charset="0"/>
              </a:rPr>
              <a:t>-version=2018-02-01 or greater.</a:t>
            </a:r>
          </a:p>
          <a:p>
            <a:pPr algn="l">
              <a:buFont typeface="+mj-lt"/>
              <a:buAutoNum type="arabicPeriod"/>
            </a:pPr>
            <a:r>
              <a:rPr lang="en-US" b="0" i="0" dirty="0">
                <a:solidFill>
                  <a:srgbClr val="171717"/>
                </a:solidFill>
                <a:effectLst/>
                <a:latin typeface="Segoe UI" panose="020B0502040204020203" pitchFamily="34" charset="0"/>
              </a:rPr>
              <a:t>A call is made to Azure AD to request an access token (as specified in step 5) by using the client ID and certificate configured in step 3. Azure AD returns a JSON Web Token (JWT) access token.</a:t>
            </a:r>
          </a:p>
          <a:p>
            <a:pPr algn="l">
              <a:buFont typeface="+mj-lt"/>
              <a:buAutoNum type="arabicPeriod"/>
            </a:pPr>
            <a:r>
              <a:rPr lang="en-US" b="0" i="0">
                <a:solidFill>
                  <a:srgbClr val="171717"/>
                </a:solidFill>
                <a:effectLst/>
                <a:latin typeface="Segoe UI" panose="020B0502040204020203" pitchFamily="34" charset="0"/>
              </a:rPr>
              <a:t>Your code sends the access token on a call to a service that supports Azure AD authentication.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5/17/2021 11:39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715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cs typeface="Segoe UI"/>
              </a:rPr>
              <a:t>Summary of Learning: leverage Mentimeter to capture learnings from the course experience. Discuss course expectations from beginning. Frame discussion around what we learned during the learning event meet. Discover if we met or exceeded our attendees’ expectations.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5/17/2021 11:39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492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t>Use this time to highlight additional learning resources: </a:t>
            </a:r>
            <a:r>
              <a:rPr lang="en-US" dirty="0" err="1"/>
              <a:t>Skillpipe</a:t>
            </a:r>
            <a:r>
              <a:rPr lang="en-US" dirty="0"/>
              <a:t>, Hosted Lab Access, </a:t>
            </a:r>
            <a:r>
              <a:rPr lang="en-US" dirty="0" err="1"/>
              <a:t>MSLearn</a:t>
            </a:r>
            <a:r>
              <a:rPr lang="en-US" dirty="0"/>
              <a:t>, </a:t>
            </a:r>
            <a:r>
              <a:rPr lang="en-US" dirty="0">
                <a:hlinkClick r:id="rId3"/>
              </a:rPr>
              <a:t>Microsoft Hands-on Labs</a:t>
            </a:r>
            <a:r>
              <a:rPr lang="en-US" dirty="0"/>
              <a:t>, Azure Skilling on </a:t>
            </a:r>
            <a:r>
              <a:rPr lang="en-US" dirty="0">
                <a:hlinkClick r:id="rId4"/>
              </a:rPr>
              <a:t>Pluralsight</a:t>
            </a:r>
            <a:endParaRPr lang="en-US" dirty="0"/>
          </a:p>
          <a:p>
            <a:pPr marL="0" indent="0">
              <a:buFont typeface="Arial" panose="020B0604020202020204" pitchFamily="34" charset="0"/>
              <a:buNone/>
            </a:pPr>
            <a:r>
              <a:rPr lang="en-US" dirty="0"/>
              <a:t>. Emphasis up to 180-day continued access for courses with hosted labs.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Note: If not a Job Role course (e.g. AZ-900) &gt; Hosted Lab Access would not apply but point to free Hands on Labs.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5/17/2021 11:39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2941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5/17/2021 11:39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582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Live Demo of exam registration process. </a:t>
            </a:r>
            <a:r>
              <a:rPr lang="en-US" b="0" i="0" dirty="0">
                <a:effectLst/>
                <a:latin typeface="Segoe UI" panose="020B0502040204020203" pitchFamily="34" charset="0"/>
              </a:rPr>
              <a:t>Focus on using the voucher and remote lab proctoring if course. </a:t>
            </a:r>
            <a:r>
              <a:rPr lang="en-US" dirty="0"/>
              <a:t>Leverage </a:t>
            </a:r>
            <a:r>
              <a:rPr lang="en-US" b="0" i="0" dirty="0">
                <a:effectLst/>
                <a:latin typeface="Segoe UI" panose="020B0502040204020203" pitchFamily="34" charset="0"/>
                <a:hlinkClick r:id="rId3" tooltip="https://aka.ms/attap"/>
              </a:rPr>
              <a:t>https://aka.ms/attap</a:t>
            </a:r>
            <a:r>
              <a:rPr lang="en-US" b="0" i="0" dirty="0">
                <a:effectLst/>
                <a:latin typeface="Segoe UI" panose="020B0502040204020203" pitchFamily="34" charset="0"/>
              </a:rPr>
              <a:t> if event is proctored.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5/17/2021 11:39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4253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Trainer talking points:</a:t>
            </a:r>
          </a:p>
          <a:p>
            <a:endParaRPr lang="en-US" dirty="0"/>
          </a:p>
          <a:p>
            <a:pPr marL="0" marR="0">
              <a:lnSpc>
                <a:spcPts val="1350"/>
              </a:lnSpc>
            </a:pPr>
            <a:r>
              <a:rPr lang="en-US" sz="1800" dirty="0">
                <a:solidFill>
                  <a:srgbClr val="222222"/>
                </a:solidFill>
                <a:effectLst/>
                <a:latin typeface="Segoe UI" panose="020B0502040204020203" pitchFamily="34" charset="0"/>
                <a:ea typeface="Calibri" panose="020F0502020204030204" pitchFamily="34" charset="0"/>
              </a:rPr>
              <a:t>Now that you have completed your training you are eligible to take the Microsoft Azure Fundamentals certification exam at no cost. Here’s how to schedule your exam: </a:t>
            </a:r>
          </a:p>
          <a:p>
            <a:pPr marL="0" marR="0">
              <a:lnSpc>
                <a:spcPts val="1350"/>
              </a:lnSpc>
            </a:pPr>
            <a:endParaRPr lang="en-US" sz="1800" dirty="0">
              <a:effectLst/>
              <a:latin typeface="Calibri" panose="020F0502020204030204" pitchFamily="34" charset="0"/>
              <a:ea typeface="Calibri" panose="020F0502020204030204" pitchFamily="34" charset="0"/>
            </a:endParaRPr>
          </a:p>
          <a:p>
            <a:pPr marL="800100" marR="0" lvl="1" indent="-342900">
              <a:lnSpc>
                <a:spcPts val="1350"/>
              </a:lnSpc>
              <a:spcBef>
                <a:spcPts val="0"/>
              </a:spcBef>
              <a:spcAft>
                <a:spcPts val="0"/>
              </a:spcAft>
              <a:buSzPts val="1000"/>
              <a:buFont typeface="Symbol" panose="05050102010706020507" pitchFamily="18" charset="2"/>
              <a:buChar char=""/>
              <a:tabLst>
                <a:tab pos="457200" algn="l"/>
              </a:tabLst>
            </a:pPr>
            <a:r>
              <a:rPr lang="en-US" sz="1800" dirty="0">
                <a:solidFill>
                  <a:srgbClr val="222222"/>
                </a:solidFill>
                <a:effectLst/>
                <a:latin typeface="Segoe UI" panose="020B0502040204020203" pitchFamily="34" charset="0"/>
                <a:ea typeface="Times New Roman" panose="02020603050405020304" pitchFamily="18" charset="0"/>
              </a:rPr>
              <a:t>Navigate to esi.microsoft.com</a:t>
            </a:r>
          </a:p>
          <a:p>
            <a:pPr marL="800100" marR="0" lvl="1" indent="-342900">
              <a:lnSpc>
                <a:spcPts val="1350"/>
              </a:lnSpc>
              <a:spcBef>
                <a:spcPts val="0"/>
              </a:spcBef>
              <a:spcAft>
                <a:spcPts val="0"/>
              </a:spcAft>
              <a:buSzPts val="1000"/>
              <a:buFont typeface="Symbol" panose="05050102010706020507" pitchFamily="18" charset="2"/>
              <a:buChar char=""/>
              <a:tabLst>
                <a:tab pos="457200" algn="l"/>
              </a:tabLst>
            </a:pPr>
            <a:r>
              <a:rPr lang="en-US" sz="1800" dirty="0">
                <a:solidFill>
                  <a:srgbClr val="222222"/>
                </a:solidFill>
                <a:effectLst/>
                <a:latin typeface="Segoe UI" panose="020B0502040204020203" pitchFamily="34" charset="0"/>
                <a:ea typeface="Times New Roman" panose="02020603050405020304" pitchFamily="18" charset="0"/>
              </a:rPr>
              <a:t>Login with your work email address </a:t>
            </a:r>
          </a:p>
          <a:p>
            <a:pPr marL="800100" marR="0" lvl="1" indent="-342900">
              <a:lnSpc>
                <a:spcPts val="1350"/>
              </a:lnSpc>
              <a:spcBef>
                <a:spcPts val="0"/>
              </a:spcBef>
              <a:spcAft>
                <a:spcPts val="0"/>
              </a:spcAft>
              <a:buSzPts val="1000"/>
              <a:buFont typeface="Symbol" panose="05050102010706020507" pitchFamily="18" charset="2"/>
              <a:buChar char=""/>
              <a:tabLst>
                <a:tab pos="457200" algn="l"/>
              </a:tabLst>
            </a:pPr>
            <a:r>
              <a:rPr lang="en-US" sz="1800" dirty="0">
                <a:solidFill>
                  <a:srgbClr val="222222"/>
                </a:solidFill>
                <a:effectLst/>
                <a:latin typeface="Segoe UI" panose="020B0502040204020203" pitchFamily="34" charset="0"/>
                <a:ea typeface="Times New Roman" panose="02020603050405020304" pitchFamily="18" charset="0"/>
              </a:rPr>
              <a:t>Click the Microsoft Certification tile to begin the online registration process</a:t>
            </a:r>
            <a:endParaRPr lang="en-US" sz="1800" dirty="0">
              <a:solidFill>
                <a:srgbClr val="222222"/>
              </a:solidFill>
              <a:effectLst/>
              <a:latin typeface="Calibri" panose="020F0502020204030204" pitchFamily="34" charset="0"/>
              <a:ea typeface="Calibri" panose="020F0502020204030204" pitchFamily="34" charset="0"/>
            </a:endParaRPr>
          </a:p>
          <a:p>
            <a:pPr marL="800100" marR="0" lvl="1" indent="-342900">
              <a:lnSpc>
                <a:spcPts val="1350"/>
              </a:lnSpc>
              <a:spcBef>
                <a:spcPts val="0"/>
              </a:spcBef>
              <a:spcAft>
                <a:spcPts val="0"/>
              </a:spcAft>
              <a:buSzPts val="1000"/>
              <a:buFont typeface="Symbol" panose="05050102010706020507" pitchFamily="18" charset="2"/>
              <a:buChar char=""/>
              <a:tabLst>
                <a:tab pos="457200" algn="l"/>
              </a:tabLst>
            </a:pPr>
            <a:r>
              <a:rPr lang="en-US" sz="1800" dirty="0">
                <a:solidFill>
                  <a:srgbClr val="222222"/>
                </a:solidFill>
                <a:effectLst/>
                <a:latin typeface="Segoe UI" panose="020B0502040204020203" pitchFamily="34" charset="0"/>
                <a:ea typeface="Times New Roman" panose="02020603050405020304" pitchFamily="18" charset="0"/>
              </a:rPr>
              <a:t>Sign in or create a Certification Profile</a:t>
            </a:r>
            <a:endParaRPr lang="en-US" sz="1800" dirty="0">
              <a:solidFill>
                <a:srgbClr val="222222"/>
              </a:solidFill>
              <a:effectLst/>
              <a:latin typeface="Calibri" panose="020F0502020204030204" pitchFamily="34" charset="0"/>
              <a:ea typeface="Calibri" panose="020F0502020204030204" pitchFamily="34" charset="0"/>
            </a:endParaRPr>
          </a:p>
          <a:p>
            <a:pPr marL="800100" marR="0" lvl="1" indent="-342900">
              <a:lnSpc>
                <a:spcPts val="1350"/>
              </a:lnSpc>
              <a:spcBef>
                <a:spcPts val="0"/>
              </a:spcBef>
              <a:spcAft>
                <a:spcPts val="0"/>
              </a:spcAft>
              <a:buSzPts val="1000"/>
              <a:buFont typeface="Symbol" panose="05050102010706020507" pitchFamily="18" charset="2"/>
              <a:buChar char=""/>
              <a:tabLst>
                <a:tab pos="457200" algn="l"/>
              </a:tabLst>
            </a:pPr>
            <a:r>
              <a:rPr lang="en-US" sz="1800" dirty="0">
                <a:solidFill>
                  <a:srgbClr val="222222"/>
                </a:solidFill>
                <a:effectLst/>
                <a:latin typeface="Segoe UI" panose="020B0502040204020203" pitchFamily="34" charset="0"/>
                <a:ea typeface="Times New Roman" panose="02020603050405020304" pitchFamily="18" charset="0"/>
              </a:rPr>
              <a:t>Navigate to the exam discounts page and enter your WORK email address to check eligibility. You must link your account to receive discount.</a:t>
            </a:r>
          </a:p>
          <a:p>
            <a:pPr marL="800100" marR="0" lvl="1" indent="-342900" algn="l" defTabSz="914400" rtl="0" eaLnBrk="1" fontAlgn="auto" latinLnBrk="0" hangingPunct="1">
              <a:lnSpc>
                <a:spcPts val="1350"/>
              </a:lnSpc>
              <a:spcBef>
                <a:spcPts val="0"/>
              </a:spcBef>
              <a:spcAft>
                <a:spcPts val="0"/>
              </a:spcAft>
              <a:buClrTx/>
              <a:buSzPts val="1000"/>
              <a:buFont typeface="Symbol" panose="05050102010706020507" pitchFamily="18" charset="2"/>
              <a:buChar char=""/>
              <a:tabLst>
                <a:tab pos="457200" algn="l"/>
              </a:tabLst>
              <a:defRPr/>
            </a:pPr>
            <a:r>
              <a:rPr lang="en-US" sz="1800" dirty="0"/>
              <a:t>The system will walk them through the steps necessary to register for their exam</a:t>
            </a:r>
            <a:endParaRPr lang="en-US" sz="1800" dirty="0">
              <a:solidFill>
                <a:srgbClr val="222222"/>
              </a:solidFill>
              <a:effectLst/>
              <a:latin typeface="Calibri" panose="020F0502020204030204" pitchFamily="34" charset="0"/>
              <a:ea typeface="Calibri" panose="020F0502020204030204" pitchFamily="34" charset="0"/>
            </a:endParaRPr>
          </a:p>
          <a:p>
            <a:pPr marL="800100" marR="0" lvl="1" indent="-342900">
              <a:lnSpc>
                <a:spcPts val="1350"/>
              </a:lnSpc>
              <a:spcBef>
                <a:spcPts val="0"/>
              </a:spcBef>
              <a:spcAft>
                <a:spcPts val="0"/>
              </a:spcAft>
              <a:buSzPts val="1000"/>
              <a:buFont typeface="Symbol" panose="05050102010706020507" pitchFamily="18" charset="2"/>
              <a:buChar char=""/>
              <a:tabLst>
                <a:tab pos="457200" algn="l"/>
              </a:tabLst>
            </a:pPr>
            <a:r>
              <a:rPr lang="en-US" sz="1800" dirty="0">
                <a:solidFill>
                  <a:srgbClr val="222222"/>
                </a:solidFill>
                <a:effectLst/>
                <a:latin typeface="Segoe UI" panose="020B0502040204020203" pitchFamily="34" charset="0"/>
                <a:ea typeface="Times New Roman" panose="02020603050405020304" pitchFamily="18" charset="0"/>
              </a:rPr>
              <a:t>For any issues with your exam redemption, please open a case the ESI Support Portal</a:t>
            </a:r>
          </a:p>
          <a:p>
            <a:pPr marL="0" marR="0" lvl="0" indent="0">
              <a:lnSpc>
                <a:spcPts val="1350"/>
              </a:lnSpc>
              <a:spcBef>
                <a:spcPts val="0"/>
              </a:spcBef>
              <a:spcAft>
                <a:spcPts val="0"/>
              </a:spcAft>
              <a:buSzPts val="1000"/>
              <a:buFont typeface="Symbol" panose="05050102010706020507" pitchFamily="18" charset="2"/>
              <a:buNone/>
              <a:tabLst>
                <a:tab pos="457200" algn="l"/>
              </a:tabLst>
            </a:pPr>
            <a:endParaRPr lang="en-US" sz="1800" dirty="0">
              <a:solidFill>
                <a:srgbClr val="222222"/>
              </a:solidFill>
              <a:effectLst/>
              <a:latin typeface="Segoe UI" panose="020B0502040204020203" pitchFamily="34" charset="0"/>
              <a:ea typeface="Times New Roman" panose="02020603050405020304" pitchFamily="18" charset="0"/>
            </a:endParaRPr>
          </a:p>
          <a:p>
            <a:pPr marL="0" marR="0" lvl="0" indent="0">
              <a:lnSpc>
                <a:spcPts val="1350"/>
              </a:lnSpc>
              <a:spcBef>
                <a:spcPts val="0"/>
              </a:spcBef>
              <a:spcAft>
                <a:spcPts val="0"/>
              </a:spcAft>
              <a:buSzPts val="1000"/>
              <a:buFont typeface="Symbol" panose="05050102010706020507" pitchFamily="18" charset="2"/>
              <a:buNone/>
              <a:tabLst>
                <a:tab pos="457200" algn="l"/>
              </a:tabLst>
            </a:pPr>
            <a:r>
              <a:rPr lang="en-US" sz="1800" dirty="0">
                <a:solidFill>
                  <a:srgbClr val="222222"/>
                </a:solidFill>
                <a:effectLst/>
                <a:latin typeface="Segoe UI" panose="020B0502040204020203" pitchFamily="34" charset="0"/>
                <a:ea typeface="Calibri" panose="020F0502020204030204" pitchFamily="34" charset="0"/>
              </a:rPr>
              <a:t>I want to encourage you to continue your learning:</a:t>
            </a:r>
            <a:endParaRPr lang="en-US" sz="1800" dirty="0">
              <a:effectLst/>
              <a:latin typeface="Calibri" panose="020F0502020204030204" pitchFamily="34" charset="0"/>
              <a:ea typeface="Calibri" panose="020F0502020204030204" pitchFamily="34" charset="0"/>
            </a:endParaRPr>
          </a:p>
          <a:p>
            <a:pPr marL="800100" marR="0" lvl="1" indent="-342900">
              <a:lnSpc>
                <a:spcPts val="1350"/>
              </a:lnSpc>
              <a:spcBef>
                <a:spcPts val="0"/>
              </a:spcBef>
              <a:spcAft>
                <a:spcPts val="0"/>
              </a:spcAft>
              <a:buSzPts val="1000"/>
              <a:buFont typeface="Symbol" panose="05050102010706020507" pitchFamily="18" charset="2"/>
              <a:buChar char=""/>
              <a:tabLst>
                <a:tab pos="457200" algn="l"/>
              </a:tabLst>
            </a:pPr>
            <a:r>
              <a:rPr lang="en-US" sz="1800" dirty="0">
                <a:solidFill>
                  <a:srgbClr val="222222"/>
                </a:solidFill>
                <a:effectLst/>
                <a:latin typeface="Segoe UI" panose="020B0502040204020203" pitchFamily="34" charset="0"/>
                <a:ea typeface="Times New Roman" panose="02020603050405020304" pitchFamily="18" charset="0"/>
              </a:rPr>
              <a:t>Be sure to check out </a:t>
            </a:r>
            <a:r>
              <a:rPr lang="en-US" sz="1800" u="none" strike="noStrike" dirty="0">
                <a:solidFill>
                  <a:srgbClr val="0078D7"/>
                </a:solidFill>
                <a:effectLst/>
                <a:latin typeface="Segoe UI" panose="020B0502040204020203" pitchFamily="34" charset="0"/>
                <a:ea typeface="Times New Roman" panose="02020603050405020304" pitchFamily="18" charset="0"/>
              </a:rPr>
              <a:t>esi.microsoft.com </a:t>
            </a:r>
            <a:r>
              <a:rPr lang="en-US" sz="1800" dirty="0">
                <a:solidFill>
                  <a:srgbClr val="222222"/>
                </a:solidFill>
                <a:effectLst/>
                <a:latin typeface="Segoe UI" panose="020B0502040204020203" pitchFamily="34" charset="0"/>
                <a:ea typeface="Times New Roman" panose="02020603050405020304" pitchFamily="18" charset="0"/>
              </a:rPr>
              <a:t>for more free education about Azure.</a:t>
            </a:r>
            <a:endParaRPr lang="en-US" sz="1800" dirty="0">
              <a:solidFill>
                <a:srgbClr val="222222"/>
              </a:solidFill>
              <a:effectLst/>
              <a:latin typeface="Calibri" panose="020F0502020204030204" pitchFamily="34" charset="0"/>
              <a:ea typeface="Calibri" panose="020F0502020204030204" pitchFamily="34" charset="0"/>
            </a:endParaRPr>
          </a:p>
          <a:p>
            <a:pPr marL="0" marR="0">
              <a:lnSpc>
                <a:spcPts val="1350"/>
              </a:lnSpc>
            </a:pPr>
            <a:endParaRPr lang="en-US" sz="1800" dirty="0">
              <a:solidFill>
                <a:srgbClr val="222222"/>
              </a:solidFill>
              <a:effectLst/>
              <a:latin typeface="Segoe UI" panose="020B0502040204020203" pitchFamily="34" charset="0"/>
              <a:ea typeface="Calibri" panose="020F0502020204030204" pitchFamily="34" charset="0"/>
            </a:endParaRPr>
          </a:p>
          <a:p>
            <a:pPr marL="0" indent="0">
              <a:buFontTx/>
              <a:buNone/>
            </a:pPr>
            <a:r>
              <a:rPr lang="en-US" b="1" u="sng" dirty="0"/>
              <a:t>ATT Reference only:</a:t>
            </a:r>
          </a:p>
          <a:p>
            <a:pPr marL="628650" lvl="1" indent="-171450">
              <a:buFontTx/>
              <a:buChar char="-"/>
            </a:pPr>
            <a:r>
              <a:rPr lang="en-US" dirty="0"/>
              <a:t>External </a:t>
            </a:r>
            <a:r>
              <a:rPr lang="en-US" dirty="0" err="1"/>
              <a:t>LxP</a:t>
            </a:r>
            <a:r>
              <a:rPr lang="en-US" dirty="0"/>
              <a:t> and Exam Discount onboarding deck: </a:t>
            </a:r>
            <a:r>
              <a:rPr lang="en-US" dirty="0">
                <a:hlinkClick r:id="rId3"/>
              </a:rPr>
              <a:t>https://microsoft.sharepoint.com/:p:/r/teams/TrainingProgramManager/_layouts/15/Doc.aspx?sourcedoc=%7B2106C79E-37FE-4EE9-92DE-5ACC070824E4%7D&amp;file=LxP%20External%20Training.pptx&amp;action=edit&amp;mobileredirect=true</a:t>
            </a: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err="1"/>
              <a:t>LxP</a:t>
            </a:r>
            <a:r>
              <a:rPr lang="en-US" dirty="0"/>
              <a:t> sign in video – </a:t>
            </a:r>
            <a:r>
              <a:rPr lang="en-US" sz="1200" u="sng" dirty="0">
                <a:solidFill>
                  <a:srgbClr val="0000FF"/>
                </a:solidFill>
                <a:effectLst/>
                <a:latin typeface="Calibri" panose="020F0502020204030204" pitchFamily="34" charset="0"/>
                <a:ea typeface="Times New Roman" panose="02020603050405020304" pitchFamily="18" charset="0"/>
                <a:hlinkClick r:id="rId4"/>
              </a:rPr>
              <a:t>https://aka.ms/LxPWalkthroughVideo</a:t>
            </a:r>
            <a:r>
              <a:rPr lang="en-US" sz="1200" dirty="0">
                <a:effectLst/>
                <a:latin typeface="Calibri" panose="020F0502020204030204" pitchFamily="34" charset="0"/>
                <a:ea typeface="Times New Roman" panose="02020603050405020304" pitchFamily="18" charset="0"/>
              </a:rPr>
              <a:t> </a:t>
            </a:r>
            <a:endParaRPr lang="en-US" dirty="0"/>
          </a:p>
          <a:p>
            <a:pPr marL="628650" lvl="1" indent="-171450">
              <a:buFontTx/>
              <a:buChar char="-"/>
            </a:pPr>
            <a:r>
              <a:rPr lang="en-US" dirty="0"/>
              <a:t>Exam Discount video - </a:t>
            </a:r>
            <a:r>
              <a:rPr lang="en-US" sz="1200" u="sng" dirty="0">
                <a:solidFill>
                  <a:srgbClr val="0000FF"/>
                </a:solidFill>
                <a:effectLst/>
                <a:latin typeface="Calibri" panose="020F0502020204030204" pitchFamily="34" charset="0"/>
                <a:ea typeface="Times New Roman" panose="02020603050405020304" pitchFamily="18" charset="0"/>
                <a:hlinkClick r:id="rId5"/>
              </a:rPr>
              <a:t>https://aka.ms/LxPExamDiscountVideo</a:t>
            </a:r>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20A3F3-5D64-4B9A-AF58-6B4265F17F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2672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Use this time to remind the audience that we value and appreciate prompt feedback. Allow time to complete the survey if available. Leverage a vanity URL.</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5/17/2021 11:39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0675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3738"/>
            <a:ext cx="6202363" cy="3489325"/>
          </a:xfrm>
        </p:spPr>
      </p:sp>
      <p:sp>
        <p:nvSpPr>
          <p:cNvPr id="3" name="Notes Placeholder 2"/>
          <p:cNvSpPr>
            <a:spLocks noGrp="1"/>
          </p:cNvSpPr>
          <p:nvPr>
            <p:ph type="body" idx="1"/>
          </p:nvPr>
        </p:nvSpPr>
        <p:spPr/>
        <p:txBody>
          <a:bodyPr>
            <a:normAutofit/>
          </a:bodyPr>
          <a:lstStyle/>
          <a:p>
            <a:pPr marL="173909" indent="-173909">
              <a:buFont typeface="Arial" pitchFamily="34" charset="0"/>
              <a:buChar char="•"/>
            </a:pPr>
            <a:r>
              <a:rPr lang="en-US" dirty="0"/>
              <a:t>Thank the attendees, customer point-of-contact (</a:t>
            </a:r>
            <a:r>
              <a:rPr lang="en-US" dirty="0" err="1"/>
              <a:t>PoC</a:t>
            </a:r>
            <a:r>
              <a:rPr lang="en-US" dirty="0"/>
              <a:t>), and Microsoft </a:t>
            </a:r>
            <a:r>
              <a:rPr lang="en-US" dirty="0" err="1"/>
              <a:t>PoC</a:t>
            </a:r>
            <a:r>
              <a:rPr lang="en-US" dirty="0"/>
              <a:t>. Stage additional follow through on Parking lot items via Microsoft contacts. </a:t>
            </a:r>
          </a:p>
        </p:txBody>
      </p:sp>
      <p:sp>
        <p:nvSpPr>
          <p:cNvPr id="5" name="Footer Placeholder 4"/>
          <p:cNvSpPr>
            <a:spLocks noGrp="1"/>
          </p:cNvSpPr>
          <p:nvPr>
            <p:ph type="ftr" sz="quarter" idx="11"/>
          </p:nvPr>
        </p:nvSpPr>
        <p:spPr>
          <a:xfrm>
            <a:off x="0" y="8829967"/>
            <a:ext cx="3037840" cy="466433"/>
          </a:xfrm>
          <a:prstGeom prst="rect">
            <a:avLst/>
          </a:prstGeom>
        </p:spPr>
        <p:txBody>
          <a:bodyPr/>
          <a:lstStyle/>
          <a:p>
            <a:pPr marL="0" marR="0" lvl="0" indent="0" algn="l" defTabSz="92720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720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a:xfrm>
            <a:off x="3970938" y="0"/>
            <a:ext cx="3037840" cy="466434"/>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E4AAF04-E34C-4AEC-AAD9-8B38CF3CF2E0}" type="datetime1">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5/17/2021</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Header Placeholder 7"/>
          <p:cNvSpPr>
            <a:spLocks noGrp="1"/>
          </p:cNvSpPr>
          <p:nvPr>
            <p:ph type="hdr" sz="quarter" idx="14"/>
          </p:nvPr>
        </p:nvSpPr>
        <p:spPr>
          <a:xfrm>
            <a:off x="0" y="0"/>
            <a:ext cx="3037840" cy="466434"/>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KT CeBIT 2012</a:t>
            </a:r>
          </a:p>
        </p:txBody>
      </p:sp>
    </p:spTree>
    <p:extLst>
      <p:ext uri="{BB962C8B-B14F-4D97-AF65-F5344CB8AC3E}">
        <p14:creationId xmlns:p14="http://schemas.microsoft.com/office/powerpoint/2010/main" val="2304730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5/17/2021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87594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Well-architected Framework – Security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solidFill>
                  <a:srgbClr val="0877D3"/>
                </a:solidFill>
              </a:rPr>
              <a:t>Legacy</a:t>
            </a:r>
            <a:endParaRPr lang="en-US" dirty="0"/>
          </a:p>
          <a:p>
            <a:pPr lvl="1"/>
            <a:r>
              <a:rPr lang="en-US" sz="900" dirty="0"/>
              <a:t>applications are hosted on Infrastructure as a Service (IaaS) virtual machines that typically include all dependencies including OS, middleware, and other components.</a:t>
            </a:r>
            <a:r>
              <a:rPr lang="en-US" dirty="0"/>
              <a:t> </a:t>
            </a:r>
          </a:p>
          <a:p>
            <a:r>
              <a:rPr lang="en-US" sz="2000" spc="0" dirty="0">
                <a:solidFill>
                  <a:srgbClr val="0877D3"/>
                </a:solidFill>
                <a:latin typeface="+mn-lt"/>
              </a:rPr>
              <a:t>Modern</a:t>
            </a:r>
          </a:p>
          <a:p>
            <a:pPr lvl="1"/>
            <a:r>
              <a:rPr lang="en-US" sz="1800" dirty="0"/>
              <a:t>Platform as a Service (PaaS) applications don’t require the application owner to manage and secure the underlying server operating systems (OSes) and are sometimes fully “Serverless” and built primarily using functions as a service.</a:t>
            </a:r>
          </a:p>
          <a:p>
            <a:r>
              <a:rPr lang="en-US" sz="2000" spc="0" dirty="0">
                <a:solidFill>
                  <a:srgbClr val="0877D3"/>
                </a:solidFill>
                <a:latin typeface="+mn-lt"/>
              </a:rPr>
              <a:t>Hybrid</a:t>
            </a:r>
          </a:p>
          <a:p>
            <a:r>
              <a:rPr lang="en-US" sz="1800" spc="0" dirty="0">
                <a:latin typeface="+mn-lt"/>
              </a:rPr>
              <a:t>While hybrid applications can take many forms, the most common is an “IaaS plus” state where legacy applications are transitioning to a modern architecture with modern services replacing legacy components or being added a legacy application.</a:t>
            </a:r>
          </a:p>
          <a:p>
            <a:r>
              <a:rPr lang="en-US" sz="4400" dirty="0">
                <a:hlinkClick r:id="rId3"/>
              </a:rPr>
              <a:t>https://docs.microsoft.com/en-us/azure/architecture/framework/security/applications-services</a:t>
            </a:r>
            <a:endParaRPr lang="en-US" sz="1800" spc="0" dirty="0">
              <a:latin typeface="+mn-lt"/>
            </a:endParaRPr>
          </a:p>
          <a:p>
            <a:endParaRPr lang="en-US" sz="1800" spc="0" dirty="0">
              <a:latin typeface="+mn-lt"/>
            </a:endParaRPr>
          </a:p>
          <a:p>
            <a:pPr lvl="1"/>
            <a:endParaRPr lang="en-US" sz="1800"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708224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Business critical data</a:t>
            </a:r>
            <a:r>
              <a:rPr lang="en-US" sz="2400" dirty="0">
                <a:latin typeface="Segoe UI Light" panose="020B0502040204020203" pitchFamily="34" charset="0"/>
                <a:cs typeface="Segoe UI Light" panose="020B0502040204020203" pitchFamily="34" charset="0"/>
              </a:rPr>
              <a:t> – Applications that process or store information, which would cause significant negative business or mission impact if an assurance of confidentiality, integrity, or availability is lost.</a:t>
            </a:r>
          </a:p>
          <a:p>
            <a:pPr algn="l">
              <a:buFont typeface="Arial" panose="020B0604020202020204" pitchFamily="34" charset="0"/>
              <a:buChar char="•"/>
            </a:pPr>
            <a:endParaRPr lang="en-US" sz="2400" dirty="0">
              <a:latin typeface="Segoe UI Light" panose="020B0502040204020203" pitchFamily="34" charset="0"/>
              <a:cs typeface="Segoe UI Light" panose="020B0502040204020203" pitchFamily="34" charset="0"/>
            </a:endParaRPr>
          </a:p>
          <a:p>
            <a:pPr algn="l">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Regulated data</a:t>
            </a:r>
            <a:r>
              <a:rPr lang="en-US" sz="2400" dirty="0">
                <a:latin typeface="Segoe UI Light" panose="020B0502040204020203" pitchFamily="34" charset="0"/>
                <a:cs typeface="Segoe UI Light" panose="020B0502040204020203" pitchFamily="34" charset="0"/>
              </a:rPr>
              <a:t> – Applications that handle monetary instruments and sensitive personal information regulated by standards.</a:t>
            </a:r>
          </a:p>
          <a:p>
            <a:pPr marL="457200" lvl="1" algn="l"/>
            <a:endParaRPr lang="en-US" sz="2400" dirty="0">
              <a:latin typeface="Segoe UI Light" panose="020B0502040204020203" pitchFamily="34" charset="0"/>
              <a:cs typeface="Segoe UI Light" panose="020B0502040204020203" pitchFamily="34" charset="0"/>
            </a:endParaRPr>
          </a:p>
          <a:p>
            <a:pPr algn="l">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Business critical availability</a:t>
            </a:r>
            <a:r>
              <a:rPr lang="en-US" sz="2400" dirty="0">
                <a:latin typeface="Segoe UI Light" panose="020B0502040204020203" pitchFamily="34" charset="0"/>
                <a:cs typeface="Segoe UI Light" panose="020B0502040204020203" pitchFamily="34" charset="0"/>
              </a:rPr>
              <a:t> – Applications whose functionality is critical to organizations business mission such as production lines generating revenue, devices, or services critical to life and safety, and other critical functions.</a:t>
            </a:r>
          </a:p>
          <a:p>
            <a:pPr marL="0" indent="0" algn="l">
              <a:buNone/>
            </a:pPr>
            <a:endParaRPr lang="en-US" sz="2400" dirty="0">
              <a:latin typeface="Segoe UI Light" panose="020B0502040204020203" pitchFamily="34" charset="0"/>
              <a:cs typeface="Segoe UI Light" panose="020B0502040204020203" pitchFamily="34" charset="0"/>
            </a:endParaRPr>
          </a:p>
          <a:p>
            <a:pPr algn="l">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Significant Access</a:t>
            </a:r>
            <a:r>
              <a:rPr lang="en-US" sz="2400" dirty="0">
                <a:latin typeface="Segoe UI Light" panose="020B0502040204020203" pitchFamily="34" charset="0"/>
                <a:cs typeface="Segoe UI Light" panose="020B0502040204020203" pitchFamily="34" charset="0"/>
              </a:rPr>
              <a:t> – Applications which have access to systems with a high potential impact through technical means such Stored Credentials and Permissions.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b="1" dirty="0">
                <a:latin typeface="Segoe UI Light" panose="020B0502040204020203" pitchFamily="34" charset="0"/>
                <a:cs typeface="Segoe UI Light" panose="020B0502040204020203" pitchFamily="34" charset="0"/>
              </a:rPr>
              <a:t>Identity</a:t>
            </a:r>
            <a:r>
              <a:rPr lang="en-US" dirty="0">
                <a:latin typeface="Segoe UI Light" panose="020B0502040204020203" pitchFamily="34" charset="0"/>
                <a:cs typeface="Segoe UI Light" panose="020B0502040204020203" pitchFamily="34" charset="0"/>
              </a:rPr>
              <a:t> – Avoid using homegrown authentication solutions and favor mature capabilities like Azure Active Directory (Azure AD), Azure AD B2B, Azure AD B2C, or third-party solutions to authenticate and grant permission.</a:t>
            </a:r>
          </a:p>
          <a:p>
            <a:pPr>
              <a:lnSpc>
                <a:spcPct val="100000"/>
              </a:lnSpc>
            </a:pPr>
            <a:endParaRPr lang="en-US" dirty="0">
              <a:latin typeface="Segoe UI Light" panose="020B0502040204020203" pitchFamily="34" charset="0"/>
              <a:cs typeface="Segoe UI Light" panose="020B0502040204020203" pitchFamily="34" charset="0"/>
            </a:endParaRPr>
          </a:p>
          <a:p>
            <a:pPr>
              <a:lnSpc>
                <a:spcPct val="100000"/>
              </a:lnSpc>
            </a:pPr>
            <a:r>
              <a:rPr lang="en-US" b="1" dirty="0">
                <a:latin typeface="Segoe UI Light" panose="020B0502040204020203" pitchFamily="34" charset="0"/>
                <a:cs typeface="Segoe UI Light" panose="020B0502040204020203" pitchFamily="34" charset="0"/>
              </a:rPr>
              <a:t>Data Protection</a:t>
            </a:r>
            <a:r>
              <a:rPr lang="en-US" dirty="0">
                <a:latin typeface="Segoe UI Light" panose="020B0502040204020203" pitchFamily="34" charset="0"/>
                <a:cs typeface="Segoe UI Light" panose="020B0502040204020203" pitchFamily="34" charset="0"/>
              </a:rPr>
              <a:t> – Developers should use cloud providers such as native encryption in cloud services to encrypt and protect data. Use well-established cryptographic algorithms and do not attempt to invent your own.</a:t>
            </a:r>
          </a:p>
          <a:p>
            <a:pPr>
              <a:lnSpc>
                <a:spcPct val="100000"/>
              </a:lnSpc>
            </a:pPr>
            <a:endParaRPr lang="en-US" dirty="0">
              <a:latin typeface="Segoe UI Light" panose="020B0502040204020203" pitchFamily="34" charset="0"/>
              <a:cs typeface="Segoe UI Light" panose="020B0502040204020203" pitchFamily="34" charset="0"/>
            </a:endParaRPr>
          </a:p>
          <a:p>
            <a:pPr>
              <a:lnSpc>
                <a:spcPct val="100000"/>
              </a:lnSpc>
            </a:pPr>
            <a:r>
              <a:rPr lang="en-US" b="1" dirty="0">
                <a:latin typeface="Segoe UI Light" panose="020B0502040204020203" pitchFamily="34" charset="0"/>
                <a:cs typeface="Segoe UI Light" panose="020B0502040204020203" pitchFamily="34" charset="0"/>
              </a:rPr>
              <a:t>Key management</a:t>
            </a:r>
            <a:r>
              <a:rPr lang="en-US" dirty="0">
                <a:latin typeface="Segoe UI Light" panose="020B0502040204020203" pitchFamily="34" charset="0"/>
                <a:cs typeface="Segoe UI Light" panose="020B0502040204020203" pitchFamily="34" charset="0"/>
              </a:rPr>
              <a:t> – Leverage a key management service like Azure Key Vault or AWS Key Management Service to manage and secure these keys rather than attempting to safely handle keys in application code. </a:t>
            </a:r>
          </a:p>
          <a:p>
            <a:pPr marL="0" indent="0">
              <a:lnSpc>
                <a:spcPct val="100000"/>
              </a:lnSpc>
              <a:buNone/>
            </a:pPr>
            <a:r>
              <a:rPr lang="en-US" dirty="0">
                <a:latin typeface="Segoe UI Light" panose="020B0502040204020203" pitchFamily="34" charset="0"/>
                <a:cs typeface="Segoe UI Light" panose="020B0502040204020203" pitchFamily="34" charset="0"/>
              </a:rPr>
              <a:t>	</a:t>
            </a:r>
            <a:r>
              <a:rPr lang="en-US" sz="800" dirty="0">
                <a:effectLst/>
                <a:latin typeface="Segoe UI Emoji" panose="020B0502040204020203" pitchFamily="34" charset="0"/>
              </a:rPr>
              <a:t>✔️</a:t>
            </a:r>
            <a:r>
              <a:rPr lang="en-US" dirty="0">
                <a:latin typeface="Segoe UI Light" panose="020B0502040204020203" pitchFamily="34" charset="0"/>
                <a:cs typeface="Segoe UI Light" panose="020B0502040204020203" pitchFamily="34" charset="0"/>
              </a:rPr>
              <a:t> Note</a:t>
            </a:r>
            <a:r>
              <a:rPr lang="en-US" b="1" dirty="0">
                <a:latin typeface="Segoe UI Light" panose="020B0502040204020203" pitchFamily="34" charset="0"/>
                <a:cs typeface="Segoe UI Light" panose="020B0502040204020203" pitchFamily="34" charset="0"/>
              </a:rPr>
              <a:t>:</a:t>
            </a:r>
            <a:r>
              <a:rPr lang="en-US" dirty="0">
                <a:latin typeface="Segoe UI Light" panose="020B0502040204020203" pitchFamily="34" charset="0"/>
                <a:cs typeface="Segoe UI Light" panose="020B0502040204020203" pitchFamily="34" charset="0"/>
              </a:rPr>
              <a:t> </a:t>
            </a:r>
            <a:r>
              <a:rPr lang="en-US" i="1" dirty="0" err="1">
                <a:latin typeface="Segoe UI Light" panose="020B0502040204020203" pitchFamily="34" charset="0"/>
                <a:cs typeface="Segoe UI Light" panose="020B0502040204020203" pitchFamily="34" charset="0"/>
              </a:rPr>
              <a:t>CredScan</a:t>
            </a:r>
            <a:r>
              <a:rPr lang="en-US" dirty="0">
                <a:latin typeface="Segoe UI Light" panose="020B0502040204020203" pitchFamily="34" charset="0"/>
                <a:cs typeface="Segoe UI Light" panose="020B0502040204020203" pitchFamily="34" charset="0"/>
              </a:rPr>
              <a:t> discovers potentially exposed keys in application code.</a:t>
            </a:r>
          </a:p>
          <a:p>
            <a:pPr>
              <a:lnSpc>
                <a:spcPct val="100000"/>
              </a:lnSpc>
            </a:pPr>
            <a:endParaRPr lang="en-US" dirty="0">
              <a:latin typeface="Segoe UI Light" panose="020B0502040204020203" pitchFamily="34" charset="0"/>
              <a:cs typeface="Segoe UI Light" panose="020B0502040204020203" pitchFamily="34" charset="0"/>
            </a:endParaRPr>
          </a:p>
          <a:p>
            <a:pPr>
              <a:lnSpc>
                <a:spcPct val="100000"/>
              </a:lnSpc>
            </a:pPr>
            <a:r>
              <a:rPr lang="en-US" b="1" dirty="0">
                <a:latin typeface="Segoe UI Light" panose="020B0502040204020203" pitchFamily="34" charset="0"/>
                <a:cs typeface="Segoe UI Light" panose="020B0502040204020203" pitchFamily="34" charset="0"/>
              </a:rPr>
              <a:t>Application Configurations</a:t>
            </a:r>
            <a:r>
              <a:rPr lang="en-US" dirty="0">
                <a:latin typeface="Segoe UI Light" panose="020B0502040204020203" pitchFamily="34" charset="0"/>
                <a:cs typeface="Segoe UI Light" panose="020B0502040204020203" pitchFamily="34" charset="0"/>
              </a:rPr>
              <a:t> – Azure App Configuration provides a service to centrally manage application settings and feature flags, which helps mitigate this risk.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solidFill>
                  <a:schemeClr val="tx2"/>
                </a:solidFill>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solidFill>
                  <a:schemeClr val="tx2"/>
                </a:solidFill>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8" name="Title 1">
            <a:extLst>
              <a:ext uri="{FF2B5EF4-FFF2-40B4-BE49-F238E27FC236}">
                <a16:creationId xmlns:a16="http://schemas.microsoft.com/office/drawing/2014/main" id="{D1914367-71BF-604D-8345-A265E4DF6C3C}"/>
              </a:ext>
            </a:extLst>
          </p:cNvPr>
          <p:cNvSpPr>
            <a:spLocks noGrp="1"/>
          </p:cNvSpPr>
          <p:nvPr>
            <p:ph type="title" hasCustomPrompt="1"/>
          </p:nvPr>
        </p:nvSpPr>
        <p:spPr>
          <a:xfrm>
            <a:off x="588263" y="571501"/>
            <a:ext cx="5361878" cy="430887"/>
          </a:xfrm>
          <a:prstGeom prst="rect">
            <a:avLst/>
          </a:prstGeom>
        </p:spPr>
        <p:txBody>
          <a:bodyPr wrap="square" lIns="0" tIns="0" rIns="0" bIns="0">
            <a:spAutoFit/>
          </a:bodyPr>
          <a:lstStyle>
            <a:lvl1pPr marL="4570">
              <a:lnSpc>
                <a:spcPct val="100000"/>
              </a:lnSpc>
              <a:defRPr sz="2800" b="0" i="0" cap="none" baseline="0">
                <a:solidFill>
                  <a:schemeClr val="tx2"/>
                </a:solidFill>
                <a:latin typeface="+mj-lt"/>
                <a:cs typeface="Segoe UI Semibold" panose="020B0502040204020203" pitchFamily="34" charset="0"/>
              </a:defRPr>
            </a:lvl1pPr>
          </a:lstStyle>
          <a:p>
            <a:r>
              <a:rPr lang="en-US" dirty="0"/>
              <a:t>Section title, 28pt </a:t>
            </a:r>
          </a:p>
        </p:txBody>
      </p:sp>
    </p:spTree>
    <p:extLst>
      <p:ext uri="{BB962C8B-B14F-4D97-AF65-F5344CB8AC3E}">
        <p14:creationId xmlns:p14="http://schemas.microsoft.com/office/powerpoint/2010/main" val="37953013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solidFill>
                  <a:schemeClr val="tx2"/>
                </a:solidFill>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solidFill>
                  <a:schemeClr val="tx2"/>
                </a:solidFill>
                <a:latin typeface="+mn-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solidFill>
                  <a:schemeClr val="tx2"/>
                </a:solidFill>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6" name="Title 1">
            <a:extLst>
              <a:ext uri="{FF2B5EF4-FFF2-40B4-BE49-F238E27FC236}">
                <a16:creationId xmlns:a16="http://schemas.microsoft.com/office/drawing/2014/main" id="{6D90205E-9FD8-9947-A12F-E67E6B4F6CE5}"/>
              </a:ext>
            </a:extLst>
          </p:cNvPr>
          <p:cNvSpPr>
            <a:spLocks noGrp="1"/>
          </p:cNvSpPr>
          <p:nvPr>
            <p:ph type="title" hasCustomPrompt="1"/>
          </p:nvPr>
        </p:nvSpPr>
        <p:spPr>
          <a:xfrm>
            <a:off x="588263" y="571501"/>
            <a:ext cx="5361878" cy="430887"/>
          </a:xfrm>
          <a:prstGeom prst="rect">
            <a:avLst/>
          </a:prstGeom>
        </p:spPr>
        <p:txBody>
          <a:bodyPr wrap="square" lIns="0" tIns="0" rIns="0" bIns="0">
            <a:spAutoFit/>
          </a:bodyPr>
          <a:lstStyle>
            <a:lvl1pPr marL="4570">
              <a:lnSpc>
                <a:spcPct val="100000"/>
              </a:lnSpc>
              <a:defRPr sz="2800" b="0" i="0" cap="none" baseline="0">
                <a:solidFill>
                  <a:schemeClr val="tx2"/>
                </a:solidFill>
                <a:latin typeface="+mj-lt"/>
                <a:cs typeface="Segoe UI Semibold" panose="020B0502040204020203" pitchFamily="34" charset="0"/>
              </a:defRPr>
            </a:lvl1pPr>
          </a:lstStyle>
          <a:p>
            <a:r>
              <a:rPr lang="en-US" dirty="0"/>
              <a:t>Section title, 28pt </a:t>
            </a:r>
          </a:p>
        </p:txBody>
      </p:sp>
    </p:spTree>
    <p:extLst>
      <p:ext uri="{BB962C8B-B14F-4D97-AF65-F5344CB8AC3E}">
        <p14:creationId xmlns:p14="http://schemas.microsoft.com/office/powerpoint/2010/main" val="32616645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n-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n-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7" name="Title 1">
            <a:extLst>
              <a:ext uri="{FF2B5EF4-FFF2-40B4-BE49-F238E27FC236}">
                <a16:creationId xmlns:a16="http://schemas.microsoft.com/office/drawing/2014/main" id="{321BBE6C-40EA-8B4D-A44D-3193C5210AA5}"/>
              </a:ext>
            </a:extLst>
          </p:cNvPr>
          <p:cNvSpPr>
            <a:spLocks noGrp="1"/>
          </p:cNvSpPr>
          <p:nvPr>
            <p:ph type="title" hasCustomPrompt="1"/>
          </p:nvPr>
        </p:nvSpPr>
        <p:spPr>
          <a:xfrm>
            <a:off x="588263" y="571501"/>
            <a:ext cx="5361878" cy="430887"/>
          </a:xfrm>
          <a:prstGeom prst="rect">
            <a:avLst/>
          </a:prstGeom>
        </p:spPr>
        <p:txBody>
          <a:bodyPr wrap="square" lIns="0" tIns="0" rIns="0" bIns="0">
            <a:spAutoFit/>
          </a:bodyPr>
          <a:lstStyle>
            <a:lvl1pPr marL="4570">
              <a:lnSpc>
                <a:spcPct val="100000"/>
              </a:lnSpc>
              <a:defRPr sz="2800" b="0" i="0" cap="none" baseline="0">
                <a:solidFill>
                  <a:schemeClr val="tx2"/>
                </a:solidFill>
                <a:latin typeface="+mj-lt"/>
                <a:cs typeface="Segoe UI Semibold" panose="020B0502040204020203" pitchFamily="34" charset="0"/>
              </a:defRPr>
            </a:lvl1pPr>
          </a:lstStyle>
          <a:p>
            <a:r>
              <a:rPr lang="en-US" dirty="0"/>
              <a:t>Section title, 28pt </a:t>
            </a:r>
          </a:p>
        </p:txBody>
      </p:sp>
    </p:spTree>
    <p:extLst>
      <p:ext uri="{BB962C8B-B14F-4D97-AF65-F5344CB8AC3E}">
        <p14:creationId xmlns:p14="http://schemas.microsoft.com/office/powerpoint/2010/main" val="5812387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22C708-AC11-634E-A4B5-AA7F205B3724}"/>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itle 1">
            <a:extLst>
              <a:ext uri="{FF2B5EF4-FFF2-40B4-BE49-F238E27FC236}">
                <a16:creationId xmlns:a16="http://schemas.microsoft.com/office/drawing/2014/main" id="{EA27EDDC-446E-2842-8884-6A1C9FCE2708}"/>
              </a:ext>
            </a:extLst>
          </p:cNvPr>
          <p:cNvSpPr>
            <a:spLocks noGrp="1"/>
          </p:cNvSpPr>
          <p:nvPr>
            <p:ph type="title" hasCustomPrompt="1"/>
          </p:nvPr>
        </p:nvSpPr>
        <p:spPr>
          <a:xfrm>
            <a:off x="588264" y="1689673"/>
            <a:ext cx="2303932" cy="861774"/>
          </a:xfrm>
          <a:prstGeom prst="rect">
            <a:avLst/>
          </a:prstGeom>
        </p:spPr>
        <p:txBody>
          <a:bodyPr lIns="0" tIns="0" rIns="0" bIns="0">
            <a:spAutoFit/>
          </a:bodyPr>
          <a:lstStyle>
            <a:lvl1pPr marL="4570">
              <a:lnSpc>
                <a:spcPct val="100000"/>
              </a:lnSpc>
              <a:defRPr sz="2800" b="0" i="0" cap="none" baseline="0">
                <a:solidFill>
                  <a:schemeClr val="tx2"/>
                </a:solidFill>
                <a:latin typeface="+mj-lt"/>
                <a:cs typeface="Segoe UI Semibold" panose="020B0502040204020203" pitchFamily="34" charset="0"/>
              </a:defRPr>
            </a:lvl1pPr>
          </a:lstStyle>
          <a:p>
            <a:r>
              <a:rPr lang="en-US" dirty="0"/>
              <a:t>Section title, 28pt </a:t>
            </a:r>
          </a:p>
        </p:txBody>
      </p:sp>
      <p:sp>
        <p:nvSpPr>
          <p:cNvPr id="9" name="Text Placeholder 9">
            <a:extLst>
              <a:ext uri="{FF2B5EF4-FFF2-40B4-BE49-F238E27FC236}">
                <a16:creationId xmlns:a16="http://schemas.microsoft.com/office/drawing/2014/main" id="{7BA0EA3F-FEA2-C843-9FC6-665392499497}"/>
              </a:ext>
            </a:extLst>
          </p:cNvPr>
          <p:cNvSpPr>
            <a:spLocks noGrp="1"/>
          </p:cNvSpPr>
          <p:nvPr>
            <p:ph type="body" sz="quarter" idx="15" hasCustomPrompt="1"/>
          </p:nvPr>
        </p:nvSpPr>
        <p:spPr>
          <a:xfrm>
            <a:off x="3855607" y="1689673"/>
            <a:ext cx="7763306" cy="4596827"/>
          </a:xfrm>
          <a:prstGeom prst="rect">
            <a:avLst/>
          </a:prstGeom>
        </p:spPr>
        <p:txBody>
          <a:bodyPr lIns="0" tIns="0" rIns="0" bIns="0">
            <a:normAutofit/>
          </a:bodyPr>
          <a:lstStyle>
            <a:lvl1pPr marL="0" indent="0">
              <a:lnSpc>
                <a:spcPct val="100000"/>
              </a:lnSpc>
              <a:buNone/>
              <a:defRPr sz="1800" b="0" i="0" spc="0">
                <a:solidFill>
                  <a:schemeClr val="tx2"/>
                </a:solidFill>
                <a:latin typeface="+mn-lt"/>
                <a:cs typeface="Segoe UI" panose="020B0502040204020203" pitchFamily="34" charset="0"/>
              </a:defRPr>
            </a:lvl1pPr>
          </a:lstStyle>
          <a:p>
            <a:pPr lvl="0"/>
            <a:r>
              <a:rPr lang="en-US" dirty="0"/>
              <a:t>Body copy, 18-22pt</a:t>
            </a:r>
          </a:p>
        </p:txBody>
      </p:sp>
      <p:sp>
        <p:nvSpPr>
          <p:cNvPr id="10" name="Line">
            <a:extLst>
              <a:ext uri="{FF2B5EF4-FFF2-40B4-BE49-F238E27FC236}">
                <a16:creationId xmlns:a16="http://schemas.microsoft.com/office/drawing/2014/main" id="{C06A6FC4-2222-2C4F-B3E8-3736923D49AA}"/>
              </a:ext>
            </a:extLst>
          </p:cNvPr>
          <p:cNvSpPr/>
          <p:nvPr userDrawn="1"/>
        </p:nvSpPr>
        <p:spPr>
          <a:xfrm>
            <a:off x="3855608" y="1305189"/>
            <a:ext cx="7763306"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11" name="Line">
            <a:extLst>
              <a:ext uri="{FF2B5EF4-FFF2-40B4-BE49-F238E27FC236}">
                <a16:creationId xmlns:a16="http://schemas.microsoft.com/office/drawing/2014/main" id="{98A6DDC4-E9D5-EC48-88E8-EA77DD6FADA0}"/>
              </a:ext>
            </a:extLst>
          </p:cNvPr>
          <p:cNvSpPr/>
          <p:nvPr userDrawn="1"/>
        </p:nvSpPr>
        <p:spPr>
          <a:xfrm>
            <a:off x="569914" y="1305189"/>
            <a:ext cx="2322282"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Tree>
    <p:extLst>
      <p:ext uri="{BB962C8B-B14F-4D97-AF65-F5344CB8AC3E}">
        <p14:creationId xmlns:p14="http://schemas.microsoft.com/office/powerpoint/2010/main" val="40843028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4E4DB3-A12A-A244-8BF2-A498D8D67F38}"/>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13" name="Title 1">
            <a:extLst>
              <a:ext uri="{FF2B5EF4-FFF2-40B4-BE49-F238E27FC236}">
                <a16:creationId xmlns:a16="http://schemas.microsoft.com/office/drawing/2014/main" id="{D58FBBD6-0BE7-4240-B177-D6F56EB9AA64}"/>
              </a:ext>
            </a:extLst>
          </p:cNvPr>
          <p:cNvSpPr>
            <a:spLocks noGrp="1"/>
          </p:cNvSpPr>
          <p:nvPr>
            <p:ph type="title" hasCustomPrompt="1"/>
          </p:nvPr>
        </p:nvSpPr>
        <p:spPr>
          <a:xfrm>
            <a:off x="588264" y="571500"/>
            <a:ext cx="2303932" cy="861774"/>
          </a:xfrm>
          <a:prstGeom prst="rect">
            <a:avLst/>
          </a:prstGeom>
        </p:spPr>
        <p:txBody>
          <a:bodyPr lIns="0" tIns="0" rIns="0" bIns="0">
            <a:spAutoFit/>
          </a:bodyPr>
          <a:lstStyle>
            <a:lvl1pPr marL="4570">
              <a:lnSpc>
                <a:spcPct val="100000"/>
              </a:lnSpc>
              <a:defRPr sz="2800" b="0" i="0" cap="none" baseline="0">
                <a:solidFill>
                  <a:srgbClr val="2F2F2F"/>
                </a:solidFill>
                <a:latin typeface="+mj-lt"/>
                <a:cs typeface="Segoe UI Semibold" panose="020B0502040204020203" pitchFamily="34" charset="0"/>
              </a:defRPr>
            </a:lvl1pPr>
          </a:lstStyle>
          <a:p>
            <a:r>
              <a:rPr lang="en-US" dirty="0"/>
              <a:t>Section title, 28pt </a:t>
            </a:r>
          </a:p>
        </p:txBody>
      </p:sp>
      <p:sp>
        <p:nvSpPr>
          <p:cNvPr id="14" name="Subtitle 2">
            <a:extLst>
              <a:ext uri="{FF2B5EF4-FFF2-40B4-BE49-F238E27FC236}">
                <a16:creationId xmlns:a16="http://schemas.microsoft.com/office/drawing/2014/main" id="{831F4816-07DB-D246-BD27-1B77569EDD5E}"/>
              </a:ext>
            </a:extLst>
          </p:cNvPr>
          <p:cNvSpPr>
            <a:spLocks noGrp="1"/>
          </p:cNvSpPr>
          <p:nvPr>
            <p:ph type="subTitle" idx="1" hasCustomPrompt="1"/>
          </p:nvPr>
        </p:nvSpPr>
        <p:spPr>
          <a:xfrm>
            <a:off x="3855607" y="571501"/>
            <a:ext cx="7763306" cy="349205"/>
          </a:xfrm>
          <a:prstGeom prst="rect">
            <a:avLst/>
          </a:prstGeom>
        </p:spPr>
        <p:txBody>
          <a:bodyPr wrap="square" lIns="0" tIns="0" rIns="0" bIns="0">
            <a:spAutoFit/>
          </a:bodyPr>
          <a:lstStyle>
            <a:lvl1pPr marL="0" indent="0" algn="l">
              <a:lnSpc>
                <a:spcPct val="100000"/>
              </a:lnSpc>
              <a:spcBef>
                <a:spcPts val="0"/>
              </a:spcBef>
              <a:buNone/>
              <a:defRPr sz="2200" b="0" i="0" spc="0" baseline="0">
                <a:solidFill>
                  <a:schemeClr val="tx2"/>
                </a:solidFill>
                <a:latin typeface="+mj-lt"/>
                <a:cs typeface="Segoe UI Semibold"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Subtitle, 22pt</a:t>
            </a:r>
          </a:p>
        </p:txBody>
      </p:sp>
      <p:sp>
        <p:nvSpPr>
          <p:cNvPr id="15" name="Text Placeholder 9">
            <a:extLst>
              <a:ext uri="{FF2B5EF4-FFF2-40B4-BE49-F238E27FC236}">
                <a16:creationId xmlns:a16="http://schemas.microsoft.com/office/drawing/2014/main" id="{C5572031-C46B-324A-A38B-11EDF2040D44}"/>
              </a:ext>
            </a:extLst>
          </p:cNvPr>
          <p:cNvSpPr>
            <a:spLocks noGrp="1"/>
          </p:cNvSpPr>
          <p:nvPr>
            <p:ph type="body" sz="quarter" idx="15" hasCustomPrompt="1"/>
          </p:nvPr>
        </p:nvSpPr>
        <p:spPr>
          <a:xfrm>
            <a:off x="3855607" y="1689673"/>
            <a:ext cx="7763306" cy="4596827"/>
          </a:xfrm>
          <a:prstGeom prst="rect">
            <a:avLst/>
          </a:prstGeom>
        </p:spPr>
        <p:txBody>
          <a:bodyPr lIns="0" tIns="0" rIns="0" bIns="0">
            <a:normAutofit/>
          </a:bodyPr>
          <a:lstStyle>
            <a:lvl1pPr marL="0" indent="0">
              <a:lnSpc>
                <a:spcPct val="100000"/>
              </a:lnSpc>
              <a:buNone/>
              <a:defRPr sz="1800" b="0" i="0" spc="0">
                <a:solidFill>
                  <a:srgbClr val="2F2F2F"/>
                </a:solidFill>
                <a:latin typeface="+mn-lt"/>
                <a:cs typeface="Segoe UI" panose="020B0502040204020203" pitchFamily="34" charset="0"/>
              </a:defRPr>
            </a:lvl1pPr>
          </a:lstStyle>
          <a:p>
            <a:pPr lvl="0"/>
            <a:r>
              <a:rPr lang="en-US" dirty="0"/>
              <a:t>Body copy, 18-22pt</a:t>
            </a:r>
          </a:p>
        </p:txBody>
      </p:sp>
      <p:sp>
        <p:nvSpPr>
          <p:cNvPr id="16" name="Line">
            <a:extLst>
              <a:ext uri="{FF2B5EF4-FFF2-40B4-BE49-F238E27FC236}">
                <a16:creationId xmlns:a16="http://schemas.microsoft.com/office/drawing/2014/main" id="{7BE95A3E-BF96-8149-AF5E-F6C90546C068}"/>
              </a:ext>
            </a:extLst>
          </p:cNvPr>
          <p:cNvSpPr/>
          <p:nvPr userDrawn="1"/>
        </p:nvSpPr>
        <p:spPr>
          <a:xfrm>
            <a:off x="3855608" y="1305189"/>
            <a:ext cx="7763306"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17" name="Text Placeholder 9">
            <a:extLst>
              <a:ext uri="{FF2B5EF4-FFF2-40B4-BE49-F238E27FC236}">
                <a16:creationId xmlns:a16="http://schemas.microsoft.com/office/drawing/2014/main" id="{6EA67B66-5FB8-AD49-85E1-4FF57C29F20A}"/>
              </a:ext>
            </a:extLst>
          </p:cNvPr>
          <p:cNvSpPr>
            <a:spLocks noGrp="1"/>
          </p:cNvSpPr>
          <p:nvPr>
            <p:ph type="body" sz="quarter" idx="14" hasCustomPrompt="1"/>
          </p:nvPr>
        </p:nvSpPr>
        <p:spPr>
          <a:xfrm>
            <a:off x="574096" y="2353733"/>
            <a:ext cx="2303932" cy="1463970"/>
          </a:xfrm>
          <a:prstGeom prst="rect">
            <a:avLst/>
          </a:prstGeom>
        </p:spPr>
        <p:txBody>
          <a:bodyPr lIns="0" tIns="0" rIns="0" bIns="0">
            <a:normAutofit/>
          </a:bodyPr>
          <a:lstStyle>
            <a:lvl1pPr marL="0" indent="0">
              <a:lnSpc>
                <a:spcPct val="100000"/>
              </a:lnSpc>
              <a:buNone/>
              <a:defRPr sz="2200" b="0" i="0" spc="0">
                <a:solidFill>
                  <a:srgbClr val="2F2F2F"/>
                </a:solidFill>
                <a:latin typeface="+mn-lt"/>
                <a:cs typeface="Segoe UI" panose="020B0502040204020203" pitchFamily="34" charset="0"/>
              </a:defRPr>
            </a:lvl1pPr>
          </a:lstStyle>
          <a:p>
            <a:pPr lvl="0"/>
            <a:r>
              <a:rPr lang="en-US" dirty="0"/>
              <a:t>Body copy, 22pt</a:t>
            </a:r>
          </a:p>
        </p:txBody>
      </p:sp>
    </p:spTree>
    <p:extLst>
      <p:ext uri="{BB962C8B-B14F-4D97-AF65-F5344CB8AC3E}">
        <p14:creationId xmlns:p14="http://schemas.microsoft.com/office/powerpoint/2010/main" val="3374114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3D1BE5F-D606-D549-81CE-D029E4843DA5}"/>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211970"/>
            <a:ext cx="3182027" cy="430887"/>
          </a:xfrm>
        </p:spPr>
        <p:txBody>
          <a:bodyPr anchor="ctr"/>
          <a:lstStyle>
            <a:lvl1pPr>
              <a:defRPr sz="2800">
                <a:latin typeface="+mj-lt"/>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58135"/>
            <a:ext cx="6667500" cy="338554"/>
          </a:xfrm>
        </p:spPr>
        <p:txBody>
          <a:bodyPr anchor="ctr"/>
          <a:lstStyle>
            <a:lvl1pPr marL="0" indent="0">
              <a:buNone/>
              <a:defRPr sz="22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977950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34D8A9-0923-8349-AFA5-591917383ABA}"/>
              </a:ext>
            </a:extLst>
          </p:cNvPr>
          <p:cNvPicPr>
            <a:picLocks noChangeAspect="1"/>
          </p:cNvPicPr>
          <p:nvPr userDrawn="1"/>
        </p:nvPicPr>
        <p:blipFill>
          <a:blip r:embed="rId2"/>
          <a:stretch>
            <a:fillRect/>
          </a:stretch>
        </p:blipFill>
        <p:spPr>
          <a:xfrm flipH="1">
            <a:off x="2467" y="0"/>
            <a:ext cx="12187066" cy="6858000"/>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84132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62CF0B-0EE3-CF4D-B199-066697B501E9}"/>
              </a:ext>
            </a:extLst>
          </p:cNvPr>
          <p:cNvPicPr>
            <a:picLocks noChangeAspect="1"/>
          </p:cNvPicPr>
          <p:nvPr userDrawn="1"/>
        </p:nvPicPr>
        <p:blipFill>
          <a:blip r:embed="rId2"/>
          <a:stretch>
            <a:fillRect/>
          </a:stretch>
        </p:blipFill>
        <p:spPr>
          <a:xfrm flipH="1">
            <a:off x="2467" y="0"/>
            <a:ext cx="12187066"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10082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586670-E6C6-6240-BAD1-9A4C10076EA2}"/>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15" name="Rounded Rectangle">
            <a:extLst>
              <a:ext uri="{FF2B5EF4-FFF2-40B4-BE49-F238E27FC236}">
                <a16:creationId xmlns:a16="http://schemas.microsoft.com/office/drawing/2014/main" id="{C658BD78-BC9F-6540-ADED-C9960FE219FE}"/>
              </a:ext>
            </a:extLst>
          </p:cNvPr>
          <p:cNvSpPr/>
          <p:nvPr userDrawn="1"/>
        </p:nvSpPr>
        <p:spPr>
          <a:xfrm>
            <a:off x="1409241" y="1082401"/>
            <a:ext cx="9373518" cy="4693198"/>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16" name="Title 1">
            <a:extLst>
              <a:ext uri="{FF2B5EF4-FFF2-40B4-BE49-F238E27FC236}">
                <a16:creationId xmlns:a16="http://schemas.microsoft.com/office/drawing/2014/main" id="{3E4A7B33-DAE2-7B44-8CD4-8BC03C42A807}"/>
              </a:ext>
            </a:extLst>
          </p:cNvPr>
          <p:cNvSpPr>
            <a:spLocks noGrp="1"/>
          </p:cNvSpPr>
          <p:nvPr>
            <p:ph type="title" hasCustomPrompt="1"/>
          </p:nvPr>
        </p:nvSpPr>
        <p:spPr>
          <a:xfrm>
            <a:off x="2545118" y="2666823"/>
            <a:ext cx="7125824" cy="553998"/>
          </a:xfrm>
          <a:prstGeom prst="rect">
            <a:avLst/>
          </a:prstGeom>
        </p:spPr>
        <p:txBody>
          <a:bodyPr wrap="square" lIns="0" tIns="0" rIns="0" bIns="0">
            <a:noAutofit/>
          </a:bodyPr>
          <a:lstStyle>
            <a:lvl1pPr marL="4570">
              <a:lnSpc>
                <a:spcPct val="100000"/>
              </a:lnSpc>
              <a:defRPr sz="3600" b="1" i="0" spc="-50" baseline="0">
                <a:solidFill>
                  <a:srgbClr val="2F2F2F"/>
                </a:solidFill>
                <a:latin typeface="+mj-lt"/>
                <a:cs typeface="Segoe UI Semibold" panose="020B0502040204020203" pitchFamily="34" charset="0"/>
              </a:defRPr>
            </a:lvl1pPr>
          </a:lstStyle>
          <a:p>
            <a:r>
              <a:rPr lang="en-US" dirty="0"/>
              <a:t>Section title, 36pt</a:t>
            </a:r>
          </a:p>
        </p:txBody>
      </p:sp>
      <p:sp>
        <p:nvSpPr>
          <p:cNvPr id="17" name="Subtitle 2">
            <a:extLst>
              <a:ext uri="{FF2B5EF4-FFF2-40B4-BE49-F238E27FC236}">
                <a16:creationId xmlns:a16="http://schemas.microsoft.com/office/drawing/2014/main" id="{3175BF03-56A6-8E47-883C-8AF9493E1D5D}"/>
              </a:ext>
            </a:extLst>
          </p:cNvPr>
          <p:cNvSpPr>
            <a:spLocks noGrp="1"/>
          </p:cNvSpPr>
          <p:nvPr>
            <p:ph type="subTitle" idx="1" hasCustomPrompt="1"/>
          </p:nvPr>
        </p:nvSpPr>
        <p:spPr>
          <a:xfrm>
            <a:off x="2541157" y="2012658"/>
            <a:ext cx="7129785" cy="338554"/>
          </a:xfrm>
          <a:prstGeom prst="rect">
            <a:avLst/>
          </a:prstGeom>
        </p:spPr>
        <p:txBody>
          <a:bodyPr wrap="square" lIns="0" tIns="0" rIns="0" bIns="0">
            <a:spAutoFit/>
          </a:bodyPr>
          <a:lstStyle>
            <a:lvl1pPr marL="0" indent="0" algn="l">
              <a:lnSpc>
                <a:spcPct val="100000"/>
              </a:lnSpc>
              <a:spcBef>
                <a:spcPts val="0"/>
              </a:spcBef>
              <a:buNone/>
              <a:defRPr sz="2200" cap="all" spc="280" baseline="0">
                <a:solidFill>
                  <a:srgbClr val="F16522"/>
                </a:solidFill>
                <a:latin typeface="+mn-lt"/>
                <a:cs typeface="Segoe UI"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Speaker name or subtitle, 22pt</a:t>
            </a:r>
          </a:p>
        </p:txBody>
      </p:sp>
      <p:sp>
        <p:nvSpPr>
          <p:cNvPr id="18" name="Text Placeholder 9">
            <a:extLst>
              <a:ext uri="{FF2B5EF4-FFF2-40B4-BE49-F238E27FC236}">
                <a16:creationId xmlns:a16="http://schemas.microsoft.com/office/drawing/2014/main" id="{D8B43C8B-87CC-C844-BA22-D17E89457766}"/>
              </a:ext>
            </a:extLst>
          </p:cNvPr>
          <p:cNvSpPr>
            <a:spLocks noGrp="1"/>
          </p:cNvSpPr>
          <p:nvPr>
            <p:ph type="body" sz="quarter" idx="10" hasCustomPrompt="1"/>
          </p:nvPr>
        </p:nvSpPr>
        <p:spPr>
          <a:xfrm>
            <a:off x="2545119" y="3536433"/>
            <a:ext cx="7125823" cy="1454023"/>
          </a:xfrm>
          <a:prstGeom prst="rect">
            <a:avLst/>
          </a:prstGeom>
        </p:spPr>
        <p:txBody>
          <a:bodyPr lIns="0" tIns="0" rIns="0" bIns="0">
            <a:normAutofit/>
          </a:bodyPr>
          <a:lstStyle>
            <a:lvl1pPr marL="0" indent="0">
              <a:buNone/>
              <a:defRPr sz="1800" b="0" i="0" spc="0">
                <a:solidFill>
                  <a:srgbClr val="2F2F2F"/>
                </a:solidFill>
                <a:latin typeface="+mn-lt"/>
                <a:cs typeface="Segoe UI" panose="020B0502040204020203" pitchFamily="34" charset="0"/>
              </a:defRPr>
            </a:lvl1pPr>
          </a:lstStyle>
          <a:p>
            <a:pPr lvl="0"/>
            <a:r>
              <a:rPr lang="en-US" dirty="0"/>
              <a:t>Body copy, 18pt</a:t>
            </a:r>
          </a:p>
        </p:txBody>
      </p:sp>
    </p:spTree>
    <p:extLst>
      <p:ext uri="{BB962C8B-B14F-4D97-AF65-F5344CB8AC3E}">
        <p14:creationId xmlns:p14="http://schemas.microsoft.com/office/powerpoint/2010/main" val="4268143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able">
    <p:bg>
      <p:bgPr>
        <a:solidFill>
          <a:srgbClr val="F2F2F2"/>
        </a:solidFill>
        <a:effectLst/>
      </p:bgPr>
    </p:bg>
    <p:spTree>
      <p:nvGrpSpPr>
        <p:cNvPr id="1" name=""/>
        <p:cNvGrpSpPr/>
        <p:nvPr/>
      </p:nvGrpSpPr>
      <p:grpSpPr>
        <a:xfrm>
          <a:off x="0" y="0"/>
          <a:ext cx="0" cy="0"/>
          <a:chOff x="0" y="0"/>
          <a:chExt cx="0" cy="0"/>
        </a:xfrm>
      </p:grpSpPr>
      <p:sp>
        <p:nvSpPr>
          <p:cNvPr id="7" name="Rounded Rectangle">
            <a:extLst>
              <a:ext uri="{FF2B5EF4-FFF2-40B4-BE49-F238E27FC236}">
                <a16:creationId xmlns:a16="http://schemas.microsoft.com/office/drawing/2014/main" id="{BD29B6AF-B73B-2445-962E-1905855E8109}"/>
              </a:ext>
            </a:extLst>
          </p:cNvPr>
          <p:cNvSpPr/>
          <p:nvPr userDrawn="1"/>
        </p:nvSpPr>
        <p:spPr>
          <a:xfrm>
            <a:off x="571500" y="681925"/>
            <a:ext cx="11049000" cy="5553775"/>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dirty="0"/>
          </a:p>
        </p:txBody>
      </p:sp>
      <p:pic>
        <p:nvPicPr>
          <p:cNvPr id="3" name="Picture 2">
            <a:extLst>
              <a:ext uri="{FF2B5EF4-FFF2-40B4-BE49-F238E27FC236}">
                <a16:creationId xmlns:a16="http://schemas.microsoft.com/office/drawing/2014/main" id="{0CDC4A1A-6F8E-A54D-A3D6-D932C4DDE864}"/>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8" name="Table Placeholder 5">
            <a:extLst>
              <a:ext uri="{FF2B5EF4-FFF2-40B4-BE49-F238E27FC236}">
                <a16:creationId xmlns:a16="http://schemas.microsoft.com/office/drawing/2014/main" id="{63D0BA64-791C-4F45-90AE-3E1123A31818}"/>
              </a:ext>
            </a:extLst>
          </p:cNvPr>
          <p:cNvSpPr>
            <a:spLocks noGrp="1"/>
          </p:cNvSpPr>
          <p:nvPr>
            <p:ph type="tbl" sz="quarter" idx="10"/>
          </p:nvPr>
        </p:nvSpPr>
        <p:spPr>
          <a:xfrm>
            <a:off x="1300164" y="1750689"/>
            <a:ext cx="9617578" cy="276999"/>
          </a:xfrm>
          <a:prstGeom prst="rect">
            <a:avLst/>
          </a:prstGeom>
        </p:spPr>
        <p:txBody>
          <a:bodyPr/>
          <a:lstStyle>
            <a:lvl1pPr marL="0" indent="0" algn="ctr">
              <a:buNone/>
              <a:defRPr sz="1800">
                <a:solidFill>
                  <a:srgbClr val="2F2F2F"/>
                </a:solidFill>
                <a:latin typeface="+mn-lt"/>
                <a:cs typeface="Segoe UI" panose="020B0502040204020203" pitchFamily="34" charset="0"/>
              </a:defRPr>
            </a:lvl1pPr>
          </a:lstStyle>
          <a:p>
            <a:r>
              <a:rPr lang="en-US"/>
              <a:t>Click icon to add table</a:t>
            </a:r>
            <a:endParaRPr lang="en-US" dirty="0"/>
          </a:p>
        </p:txBody>
      </p:sp>
      <p:sp>
        <p:nvSpPr>
          <p:cNvPr id="9" name="Title 1">
            <a:extLst>
              <a:ext uri="{FF2B5EF4-FFF2-40B4-BE49-F238E27FC236}">
                <a16:creationId xmlns:a16="http://schemas.microsoft.com/office/drawing/2014/main" id="{DBC5C568-FBA5-8746-9ACB-6AFBE34A8E56}"/>
              </a:ext>
            </a:extLst>
          </p:cNvPr>
          <p:cNvSpPr>
            <a:spLocks noGrp="1"/>
          </p:cNvSpPr>
          <p:nvPr>
            <p:ph type="title" hasCustomPrompt="1"/>
          </p:nvPr>
        </p:nvSpPr>
        <p:spPr>
          <a:xfrm>
            <a:off x="3997037" y="841346"/>
            <a:ext cx="4194752" cy="430887"/>
          </a:xfrm>
          <a:prstGeom prst="rect">
            <a:avLst/>
          </a:prstGeom>
        </p:spPr>
        <p:txBody>
          <a:bodyPr wrap="square" lIns="0" tIns="0" rIns="0" bIns="0">
            <a:spAutoFit/>
          </a:bodyPr>
          <a:lstStyle>
            <a:lvl1pPr marL="4570" algn="ctr">
              <a:lnSpc>
                <a:spcPct val="100000"/>
              </a:lnSpc>
              <a:defRPr sz="2800" b="0" i="0" cap="none" baseline="0">
                <a:solidFill>
                  <a:srgbClr val="2F2F2F"/>
                </a:solidFill>
                <a:latin typeface="+mj-lt"/>
                <a:cs typeface="Segoe UI Semibold" panose="020B0502040204020203" pitchFamily="34" charset="0"/>
              </a:defRPr>
            </a:lvl1pPr>
          </a:lstStyle>
          <a:p>
            <a:r>
              <a:rPr lang="en-US" dirty="0"/>
              <a:t>Section title, 28pt </a:t>
            </a:r>
          </a:p>
        </p:txBody>
      </p:sp>
    </p:spTree>
    <p:extLst>
      <p:ext uri="{BB962C8B-B14F-4D97-AF65-F5344CB8AC3E}">
        <p14:creationId xmlns:p14="http://schemas.microsoft.com/office/powerpoint/2010/main" val="861418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7644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716B23-E2DA-694E-8AC9-7D3C0BA12B41}"/>
              </a:ext>
            </a:extLst>
          </p:cNvPr>
          <p:cNvPicPr>
            <a:picLocks noChangeAspect="1"/>
          </p:cNvPicPr>
          <p:nvPr userDrawn="1"/>
        </p:nvPicPr>
        <p:blipFill>
          <a:blip r:embed="rId2"/>
          <a:stretch>
            <a:fillRect/>
          </a:stretch>
        </p:blipFill>
        <p:spPr>
          <a:xfrm flipH="1">
            <a:off x="2467" y="0"/>
            <a:ext cx="12187066" cy="6858000"/>
          </a:xfrm>
          <a:prstGeom prst="rect">
            <a:avLst/>
          </a:prstGeom>
        </p:spPr>
      </p:pic>
    </p:spTree>
    <p:extLst>
      <p:ext uri="{BB962C8B-B14F-4D97-AF65-F5344CB8AC3E}">
        <p14:creationId xmlns:p14="http://schemas.microsoft.com/office/powerpoint/2010/main" val="246815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F2F2F2"/>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19300"/>
            <a:ext cx="11018520" cy="1908250"/>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a:extLst>
              <a:ext uri="{FF2B5EF4-FFF2-40B4-BE49-F238E27FC236}">
                <a16:creationId xmlns:a16="http://schemas.microsoft.com/office/drawing/2014/main" id="{83466FEB-BD95-0C44-ACDF-93C1B85A50A6}"/>
              </a:ext>
            </a:extLst>
          </p:cNvPr>
          <p:cNvSpPr>
            <a:spLocks noGrp="1"/>
          </p:cNvSpPr>
          <p:nvPr>
            <p:ph type="title" hasCustomPrompt="1"/>
          </p:nvPr>
        </p:nvSpPr>
        <p:spPr>
          <a:xfrm>
            <a:off x="588263" y="585789"/>
            <a:ext cx="11018520" cy="430887"/>
          </a:xfrm>
        </p:spPr>
        <p:txBody>
          <a:bodyPr/>
          <a:lstStyle>
            <a:lvl1pPr>
              <a:defRPr sz="2800">
                <a:solidFill>
                  <a:schemeClr val="tx2"/>
                </a:solidFill>
              </a:defRPr>
            </a:lvl1pPr>
          </a:lstStyle>
          <a:p>
            <a:r>
              <a:rPr lang="en-US" dirty="0"/>
              <a:t>Software Code Slide</a:t>
            </a:r>
          </a:p>
        </p:txBody>
      </p:sp>
    </p:spTree>
    <p:extLst>
      <p:ext uri="{BB962C8B-B14F-4D97-AF65-F5344CB8AC3E}">
        <p14:creationId xmlns:p14="http://schemas.microsoft.com/office/powerpoint/2010/main" val="26888228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9ABC92-3744-FA4D-9BF6-5314E03D08B7}"/>
              </a:ext>
            </a:extLst>
          </p:cNvPr>
          <p:cNvPicPr>
            <a:picLocks noChangeAspect="1"/>
          </p:cNvPicPr>
          <p:nvPr userDrawn="1"/>
        </p:nvPicPr>
        <p:blipFill>
          <a:blip r:embed="rId2"/>
          <a:stretch>
            <a:fillRect/>
          </a:stretch>
        </p:blipFill>
        <p:spPr>
          <a:xfrm flipH="1">
            <a:off x="2467" y="0"/>
            <a:ext cx="12187066" cy="6858000"/>
          </a:xfrm>
          <a:prstGeom prst="rect">
            <a:avLst/>
          </a:prstGeom>
        </p:spPr>
      </p:pic>
      <p:sp>
        <p:nvSpPr>
          <p:cNvPr id="4" name="MICROSOFT CONFIDENTIAL. April 2020">
            <a:extLst>
              <a:ext uri="{FF2B5EF4-FFF2-40B4-BE49-F238E27FC236}">
                <a16:creationId xmlns:a16="http://schemas.microsoft.com/office/drawing/2014/main" id="{B3D939A8-FB90-5C4F-ADD2-F3B0038ADF7F}"/>
              </a:ext>
            </a:extLst>
          </p:cNvPr>
          <p:cNvSpPr txBox="1"/>
          <p:nvPr userDrawn="1"/>
        </p:nvSpPr>
        <p:spPr>
          <a:xfrm>
            <a:off x="4970700" y="5174325"/>
            <a:ext cx="2293884" cy="161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390" tIns="25390" rIns="25390" bIns="25390" anchor="ctr">
            <a:spAutoFit/>
          </a:bodyPr>
          <a:lstStyle>
            <a:lvl1pPr algn="ctr">
              <a:defRPr sz="1200" cap="all" spc="480">
                <a:solidFill>
                  <a:srgbClr val="929292"/>
                </a:solidFill>
                <a:latin typeface="Segoe UI"/>
                <a:ea typeface="Segoe UI"/>
                <a:cs typeface="Segoe UI"/>
                <a:sym typeface="Segoe UI"/>
              </a:defRPr>
            </a:lvl1p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pic>
        <p:nvPicPr>
          <p:cNvPr id="7" name="logo2.png" descr="logo2.png">
            <a:extLst>
              <a:ext uri="{FF2B5EF4-FFF2-40B4-BE49-F238E27FC236}">
                <a16:creationId xmlns:a16="http://schemas.microsoft.com/office/drawing/2014/main" id="{A8478133-11DF-BF44-B554-1774A74EDB76}"/>
              </a:ext>
            </a:extLst>
          </p:cNvPr>
          <p:cNvPicPr>
            <a:picLocks noChangeAspect="1"/>
          </p:cNvPicPr>
          <p:nvPr userDrawn="1"/>
        </p:nvPicPr>
        <p:blipFill>
          <a:blip r:embed="rId3"/>
          <a:stretch>
            <a:fillRect/>
          </a:stretch>
        </p:blipFill>
        <p:spPr>
          <a:xfrm>
            <a:off x="5193512" y="3240050"/>
            <a:ext cx="1801800" cy="384140"/>
          </a:xfrm>
          <a:prstGeom prst="rect">
            <a:avLst/>
          </a:prstGeom>
          <a:ln w="12700">
            <a:miter lim="400000"/>
          </a:ln>
        </p:spPr>
      </p:pic>
    </p:spTree>
    <p:extLst>
      <p:ext uri="{BB962C8B-B14F-4D97-AF65-F5344CB8AC3E}">
        <p14:creationId xmlns:p14="http://schemas.microsoft.com/office/powerpoint/2010/main" val="3417340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Numbers 1">
    <p:bg>
      <p:bgPr>
        <a:solidFill>
          <a:srgbClr val="F2F2F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6499FB-F581-B440-A192-1254EB0E0168}"/>
              </a:ext>
              <a:ext uri="{C183D7F6-B498-43B3-948B-1728B52AA6E4}">
                <adec:decorative xmlns:adec="http://schemas.microsoft.com/office/drawing/2017/decorative" val="1"/>
              </a:ext>
            </a:extLst>
          </p:cNvPr>
          <p:cNvSpPr/>
          <p:nvPr userDrawn="1"/>
        </p:nvSpPr>
        <p:spPr bwMode="auto">
          <a:xfrm>
            <a:off x="569913" y="2012658"/>
            <a:ext cx="5372100" cy="4275427"/>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008C72"/>
              </a:solidFill>
              <a:ea typeface="Segoe UI" pitchFamily="34" charset="0"/>
              <a:cs typeface="Segoe UI" pitchFamily="34" charset="0"/>
            </a:endParaRPr>
          </a:p>
        </p:txBody>
      </p:sp>
      <p:sp>
        <p:nvSpPr>
          <p:cNvPr id="9" name="Subtitle 2">
            <a:extLst>
              <a:ext uri="{FF2B5EF4-FFF2-40B4-BE49-F238E27FC236}">
                <a16:creationId xmlns:a16="http://schemas.microsoft.com/office/drawing/2014/main" id="{7BEEA4CB-6B69-7E41-845F-686228A67F59}"/>
              </a:ext>
            </a:extLst>
          </p:cNvPr>
          <p:cNvSpPr>
            <a:spLocks noGrp="1"/>
          </p:cNvSpPr>
          <p:nvPr>
            <p:ph type="subTitle" idx="1" hasCustomPrompt="1"/>
          </p:nvPr>
        </p:nvSpPr>
        <p:spPr>
          <a:xfrm>
            <a:off x="810289" y="5264128"/>
            <a:ext cx="4896648" cy="837782"/>
          </a:xfrm>
          <a:prstGeom prst="rect">
            <a:avLst/>
          </a:prstGeom>
        </p:spPr>
        <p:txBody>
          <a:bodyPr wrap="square" lIns="0" tIns="0" rIns="0" bIns="0">
            <a:normAutofit/>
          </a:bodyPr>
          <a:lstStyle>
            <a:lvl1pPr marL="0" indent="0" algn="ctr">
              <a:lnSpc>
                <a:spcPct val="100000"/>
              </a:lnSpc>
              <a:spcBef>
                <a:spcPts val="0"/>
              </a:spcBef>
              <a:buNone/>
              <a:defRPr sz="2200" b="0" i="0" spc="0" baseline="0">
                <a:solidFill>
                  <a:schemeClr val="tx1"/>
                </a:solidFill>
                <a:latin typeface="+mn-lt"/>
                <a:cs typeface="Segoe UI Semibold"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Caption, 22pt</a:t>
            </a:r>
          </a:p>
        </p:txBody>
      </p:sp>
      <p:sp>
        <p:nvSpPr>
          <p:cNvPr id="10" name="Text Placeholder 4">
            <a:extLst>
              <a:ext uri="{FF2B5EF4-FFF2-40B4-BE49-F238E27FC236}">
                <a16:creationId xmlns:a16="http://schemas.microsoft.com/office/drawing/2014/main" id="{AE9B7FC0-F20E-CB44-9464-64C4F8730C82}"/>
              </a:ext>
            </a:extLst>
          </p:cNvPr>
          <p:cNvSpPr>
            <a:spLocks noGrp="1"/>
          </p:cNvSpPr>
          <p:nvPr>
            <p:ph type="body" sz="quarter" idx="12" hasCustomPrompt="1"/>
          </p:nvPr>
        </p:nvSpPr>
        <p:spPr>
          <a:xfrm>
            <a:off x="569913" y="2208627"/>
            <a:ext cx="5360987" cy="2971094"/>
          </a:xfrm>
          <a:prstGeom prst="rect">
            <a:avLst/>
          </a:prstGeom>
        </p:spPr>
        <p:txBody>
          <a:bodyPr lIns="0" tIns="0" rIns="0" bIns="0" anchor="ctr" anchorCtr="0">
            <a:normAutofit/>
          </a:bodyPr>
          <a:lstStyle>
            <a:lvl1pPr marL="0" indent="0" algn="ctr">
              <a:buNone/>
              <a:defRPr sz="29994" b="1" i="0" spc="-50" baseline="0">
                <a:solidFill>
                  <a:srgbClr val="F2F2F2"/>
                </a:solidFill>
                <a:latin typeface="+mj-lt"/>
                <a:cs typeface="Segoe UI Semibold" panose="020B0502040204020203" pitchFamily="34" charset="0"/>
              </a:defRPr>
            </a:lvl1pPr>
            <a:lvl2pPr>
              <a:defRPr sz="34994">
                <a:latin typeface="Segoe UI" panose="020B0502040204020203" pitchFamily="34" charset="0"/>
                <a:cs typeface="Segoe UI" panose="020B0502040204020203" pitchFamily="34" charset="0"/>
              </a:defRPr>
            </a:lvl2pPr>
            <a:lvl3pPr>
              <a:defRPr sz="34994">
                <a:latin typeface="Segoe UI" panose="020B0502040204020203" pitchFamily="34" charset="0"/>
                <a:cs typeface="Segoe UI" panose="020B0502040204020203" pitchFamily="34" charset="0"/>
              </a:defRPr>
            </a:lvl3pPr>
            <a:lvl4pPr>
              <a:defRPr sz="34994">
                <a:latin typeface="Segoe UI" panose="020B0502040204020203" pitchFamily="34" charset="0"/>
                <a:cs typeface="Segoe UI" panose="020B0502040204020203" pitchFamily="34" charset="0"/>
              </a:defRPr>
            </a:lvl4pPr>
            <a:lvl5pPr>
              <a:defRPr sz="34994">
                <a:latin typeface="Segoe UI" panose="020B0502040204020203" pitchFamily="34" charset="0"/>
                <a:cs typeface="Segoe UI" panose="020B0502040204020203" pitchFamily="34" charset="0"/>
              </a:defRPr>
            </a:lvl5pPr>
          </a:lstStyle>
          <a:p>
            <a:pPr lvl="0"/>
            <a:r>
              <a:rPr lang="en-US" dirty="0"/>
              <a:t>#</a:t>
            </a:r>
          </a:p>
        </p:txBody>
      </p:sp>
      <p:sp>
        <p:nvSpPr>
          <p:cNvPr id="11" name="Text Placeholder 9">
            <a:extLst>
              <a:ext uri="{FF2B5EF4-FFF2-40B4-BE49-F238E27FC236}">
                <a16:creationId xmlns:a16="http://schemas.microsoft.com/office/drawing/2014/main" id="{63C3F283-A107-0645-8859-9F42D2D59BAF}"/>
              </a:ext>
            </a:extLst>
          </p:cNvPr>
          <p:cNvSpPr>
            <a:spLocks noGrp="1"/>
          </p:cNvSpPr>
          <p:nvPr>
            <p:ph type="body" sz="quarter" idx="15" hasCustomPrompt="1"/>
          </p:nvPr>
        </p:nvSpPr>
        <p:spPr>
          <a:xfrm>
            <a:off x="6246814" y="2019299"/>
            <a:ext cx="5372099" cy="4267201"/>
          </a:xfrm>
          <a:prstGeom prst="rect">
            <a:avLst/>
          </a:prstGeom>
        </p:spPr>
        <p:txBody>
          <a:bodyPr lIns="0" tIns="0" rIns="0" bIns="0">
            <a:normAutofit/>
          </a:bodyPr>
          <a:lstStyle>
            <a:lvl1pPr marL="0" indent="0">
              <a:lnSpc>
                <a:spcPct val="100000"/>
              </a:lnSpc>
              <a:buNone/>
              <a:defRPr sz="1800" b="0" i="0" spc="0">
                <a:solidFill>
                  <a:srgbClr val="2F2F2F"/>
                </a:solidFill>
                <a:latin typeface="Segoe UI" panose="020B0502040204020203" pitchFamily="34" charset="0"/>
                <a:cs typeface="Segoe UI" panose="020B0502040204020203" pitchFamily="34" charset="0"/>
              </a:defRPr>
            </a:lvl1pPr>
          </a:lstStyle>
          <a:p>
            <a:pPr lvl="0"/>
            <a:r>
              <a:rPr lang="en-US" dirty="0"/>
              <a:t>Body copy, 18-22pt</a:t>
            </a:r>
          </a:p>
        </p:txBody>
      </p:sp>
      <p:sp>
        <p:nvSpPr>
          <p:cNvPr id="12" name="Title 1">
            <a:extLst>
              <a:ext uri="{FF2B5EF4-FFF2-40B4-BE49-F238E27FC236}">
                <a16:creationId xmlns:a16="http://schemas.microsoft.com/office/drawing/2014/main" id="{74AA8C19-FB07-A64C-856E-CD1EB16BCC87}"/>
              </a:ext>
            </a:extLst>
          </p:cNvPr>
          <p:cNvSpPr>
            <a:spLocks noGrp="1"/>
          </p:cNvSpPr>
          <p:nvPr>
            <p:ph type="title" hasCustomPrompt="1"/>
          </p:nvPr>
        </p:nvSpPr>
        <p:spPr>
          <a:xfrm>
            <a:off x="588263" y="571501"/>
            <a:ext cx="5361878" cy="430887"/>
          </a:xfrm>
          <a:prstGeom prst="rect">
            <a:avLst/>
          </a:prstGeom>
        </p:spPr>
        <p:txBody>
          <a:bodyPr wrap="square" lIns="0" tIns="0" rIns="0" bIns="0">
            <a:spAutoFit/>
          </a:bodyPr>
          <a:lstStyle>
            <a:lvl1pPr marL="4570">
              <a:lnSpc>
                <a:spcPct val="100000"/>
              </a:lnSpc>
              <a:defRPr sz="2800" b="0" i="0" cap="none" baseline="0">
                <a:solidFill>
                  <a:schemeClr val="bg2"/>
                </a:solidFill>
                <a:latin typeface="+mj-lt"/>
                <a:cs typeface="Segoe UI Semibold" panose="020B0502040204020203" pitchFamily="34" charset="0"/>
              </a:defRPr>
            </a:lvl1pPr>
          </a:lstStyle>
          <a:p>
            <a:r>
              <a:rPr lang="en-US" dirty="0"/>
              <a:t>Section title, 28pt </a:t>
            </a:r>
          </a:p>
        </p:txBody>
      </p:sp>
    </p:spTree>
    <p:extLst>
      <p:ext uri="{BB962C8B-B14F-4D97-AF65-F5344CB8AC3E}">
        <p14:creationId xmlns:p14="http://schemas.microsoft.com/office/powerpoint/2010/main" val="3181681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Numbers 2">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01186A-1CC2-FD47-ABAB-C4150EB198B8}"/>
              </a:ext>
              <a:ext uri="{C183D7F6-B498-43B3-948B-1728B52AA6E4}">
                <adec:decorative xmlns:adec="http://schemas.microsoft.com/office/drawing/2017/decorative" val="1"/>
              </a:ext>
            </a:extLst>
          </p:cNvPr>
          <p:cNvSpPr/>
          <p:nvPr userDrawn="1"/>
        </p:nvSpPr>
        <p:spPr bwMode="auto">
          <a:xfrm>
            <a:off x="569913" y="2012658"/>
            <a:ext cx="5372100" cy="4275427"/>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008C72"/>
              </a:solidFill>
              <a:ea typeface="Segoe UI" pitchFamily="34" charset="0"/>
              <a:cs typeface="Segoe UI" pitchFamily="34" charset="0"/>
            </a:endParaRPr>
          </a:p>
        </p:txBody>
      </p:sp>
      <p:sp>
        <p:nvSpPr>
          <p:cNvPr id="4" name="Subtitle 2">
            <a:extLst>
              <a:ext uri="{FF2B5EF4-FFF2-40B4-BE49-F238E27FC236}">
                <a16:creationId xmlns:a16="http://schemas.microsoft.com/office/drawing/2014/main" id="{593B9756-D32C-EF49-A3A9-DD87D6940777}"/>
              </a:ext>
            </a:extLst>
          </p:cNvPr>
          <p:cNvSpPr>
            <a:spLocks noGrp="1"/>
          </p:cNvSpPr>
          <p:nvPr>
            <p:ph type="subTitle" idx="1" hasCustomPrompt="1"/>
          </p:nvPr>
        </p:nvSpPr>
        <p:spPr>
          <a:xfrm>
            <a:off x="810289" y="5264128"/>
            <a:ext cx="4896648" cy="837782"/>
          </a:xfrm>
          <a:prstGeom prst="rect">
            <a:avLst/>
          </a:prstGeom>
        </p:spPr>
        <p:txBody>
          <a:bodyPr wrap="square" lIns="0" tIns="0" rIns="0" bIns="0">
            <a:normAutofit/>
          </a:bodyPr>
          <a:lstStyle>
            <a:lvl1pPr marL="0" indent="0" algn="ctr">
              <a:lnSpc>
                <a:spcPct val="100000"/>
              </a:lnSpc>
              <a:spcBef>
                <a:spcPts val="0"/>
              </a:spcBef>
              <a:buNone/>
              <a:defRPr sz="2200" b="0" i="0" spc="0" baseline="0">
                <a:solidFill>
                  <a:srgbClr val="F2F2F2"/>
                </a:solidFill>
                <a:latin typeface="+mn-lt"/>
                <a:cs typeface="Segoe UI Semibold"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Caption, 22pt</a:t>
            </a:r>
          </a:p>
        </p:txBody>
      </p:sp>
      <p:sp>
        <p:nvSpPr>
          <p:cNvPr id="5" name="Text Placeholder 4">
            <a:extLst>
              <a:ext uri="{FF2B5EF4-FFF2-40B4-BE49-F238E27FC236}">
                <a16:creationId xmlns:a16="http://schemas.microsoft.com/office/drawing/2014/main" id="{6302F51F-C17A-6242-BB5B-250FF3255F27}"/>
              </a:ext>
            </a:extLst>
          </p:cNvPr>
          <p:cNvSpPr>
            <a:spLocks noGrp="1"/>
          </p:cNvSpPr>
          <p:nvPr>
            <p:ph type="body" sz="quarter" idx="12" hasCustomPrompt="1"/>
          </p:nvPr>
        </p:nvSpPr>
        <p:spPr>
          <a:xfrm>
            <a:off x="569913" y="2208627"/>
            <a:ext cx="5360987" cy="2971094"/>
          </a:xfrm>
          <a:prstGeom prst="rect">
            <a:avLst/>
          </a:prstGeom>
        </p:spPr>
        <p:txBody>
          <a:bodyPr lIns="0" tIns="0" rIns="0" bIns="0" anchor="ctr" anchorCtr="0">
            <a:normAutofit/>
          </a:bodyPr>
          <a:lstStyle>
            <a:lvl1pPr marL="0" indent="0" algn="ctr">
              <a:buNone/>
              <a:defRPr sz="29994" b="1" i="0" spc="-50" baseline="0">
                <a:solidFill>
                  <a:srgbClr val="F2F2F2"/>
                </a:solidFill>
                <a:latin typeface="+mj-lt"/>
                <a:cs typeface="Segoe UI Semibold" panose="020B0502040204020203" pitchFamily="34" charset="0"/>
              </a:defRPr>
            </a:lvl1pPr>
            <a:lvl2pPr>
              <a:defRPr sz="34994">
                <a:latin typeface="Segoe UI" panose="020B0502040204020203" pitchFamily="34" charset="0"/>
                <a:cs typeface="Segoe UI" panose="020B0502040204020203" pitchFamily="34" charset="0"/>
              </a:defRPr>
            </a:lvl2pPr>
            <a:lvl3pPr>
              <a:defRPr sz="34994">
                <a:latin typeface="Segoe UI" panose="020B0502040204020203" pitchFamily="34" charset="0"/>
                <a:cs typeface="Segoe UI" panose="020B0502040204020203" pitchFamily="34" charset="0"/>
              </a:defRPr>
            </a:lvl3pPr>
            <a:lvl4pPr>
              <a:defRPr sz="34994">
                <a:latin typeface="Segoe UI" panose="020B0502040204020203" pitchFamily="34" charset="0"/>
                <a:cs typeface="Segoe UI" panose="020B0502040204020203" pitchFamily="34" charset="0"/>
              </a:defRPr>
            </a:lvl4pPr>
            <a:lvl5pPr>
              <a:defRPr sz="34994">
                <a:latin typeface="Segoe UI" panose="020B0502040204020203" pitchFamily="34" charset="0"/>
                <a:cs typeface="Segoe UI" panose="020B0502040204020203" pitchFamily="34" charset="0"/>
              </a:defRPr>
            </a:lvl5pPr>
          </a:lstStyle>
          <a:p>
            <a:pPr lvl="0"/>
            <a:r>
              <a:rPr lang="en-US" dirty="0"/>
              <a:t>#</a:t>
            </a:r>
          </a:p>
        </p:txBody>
      </p:sp>
      <p:sp>
        <p:nvSpPr>
          <p:cNvPr id="6" name="Rectangle 5">
            <a:extLst>
              <a:ext uri="{FF2B5EF4-FFF2-40B4-BE49-F238E27FC236}">
                <a16:creationId xmlns:a16="http://schemas.microsoft.com/office/drawing/2014/main" id="{531F0500-95A7-7245-96D6-B9C62FA0EABA}"/>
              </a:ext>
              <a:ext uri="{C183D7F6-B498-43B3-948B-1728B52AA6E4}">
                <adec:decorative xmlns:adec="http://schemas.microsoft.com/office/drawing/2017/decorative" val="1"/>
              </a:ext>
            </a:extLst>
          </p:cNvPr>
          <p:cNvSpPr/>
          <p:nvPr userDrawn="1"/>
        </p:nvSpPr>
        <p:spPr bwMode="auto">
          <a:xfrm>
            <a:off x="6246813" y="2012658"/>
            <a:ext cx="5372100" cy="42754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008C72"/>
              </a:soli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75011630-5228-9649-A3A0-71714E16A7D5}"/>
              </a:ext>
            </a:extLst>
          </p:cNvPr>
          <p:cNvSpPr>
            <a:spLocks noGrp="1"/>
          </p:cNvSpPr>
          <p:nvPr>
            <p:ph type="body" sz="quarter" idx="18" hasCustomPrompt="1"/>
          </p:nvPr>
        </p:nvSpPr>
        <p:spPr>
          <a:xfrm>
            <a:off x="6242998" y="2208627"/>
            <a:ext cx="5360987" cy="2971094"/>
          </a:xfrm>
          <a:prstGeom prst="rect">
            <a:avLst/>
          </a:prstGeom>
        </p:spPr>
        <p:txBody>
          <a:bodyPr lIns="0" tIns="0" rIns="0" bIns="0" anchor="ctr" anchorCtr="0">
            <a:normAutofit/>
          </a:bodyPr>
          <a:lstStyle>
            <a:lvl1pPr marL="0" indent="0" algn="ctr">
              <a:buNone/>
              <a:defRPr sz="29994" b="1" i="0" spc="-50" baseline="0">
                <a:solidFill>
                  <a:schemeClr val="bg2"/>
                </a:solidFill>
                <a:latin typeface="+mj-lt"/>
                <a:cs typeface="Segoe UI Semibold" panose="020B0502040204020203" pitchFamily="34" charset="0"/>
              </a:defRPr>
            </a:lvl1pPr>
            <a:lvl2pPr>
              <a:defRPr sz="34994">
                <a:latin typeface="Segoe UI" panose="020B0502040204020203" pitchFamily="34" charset="0"/>
                <a:cs typeface="Segoe UI" panose="020B0502040204020203" pitchFamily="34" charset="0"/>
              </a:defRPr>
            </a:lvl2pPr>
            <a:lvl3pPr>
              <a:defRPr sz="34994">
                <a:latin typeface="Segoe UI" panose="020B0502040204020203" pitchFamily="34" charset="0"/>
                <a:cs typeface="Segoe UI" panose="020B0502040204020203" pitchFamily="34" charset="0"/>
              </a:defRPr>
            </a:lvl3pPr>
            <a:lvl4pPr>
              <a:defRPr sz="34994">
                <a:latin typeface="Segoe UI" panose="020B0502040204020203" pitchFamily="34" charset="0"/>
                <a:cs typeface="Segoe UI" panose="020B0502040204020203" pitchFamily="34" charset="0"/>
              </a:defRPr>
            </a:lvl4pPr>
            <a:lvl5pPr>
              <a:defRPr sz="34994">
                <a:latin typeface="Segoe UI" panose="020B0502040204020203" pitchFamily="34" charset="0"/>
                <a:cs typeface="Segoe UI" panose="020B0502040204020203" pitchFamily="34" charset="0"/>
              </a:defRPr>
            </a:lvl5pPr>
          </a:lstStyle>
          <a:p>
            <a:pPr lvl="0"/>
            <a:r>
              <a:rPr lang="en-US" dirty="0"/>
              <a:t>#</a:t>
            </a:r>
          </a:p>
        </p:txBody>
      </p:sp>
      <p:sp>
        <p:nvSpPr>
          <p:cNvPr id="8" name="Text Placeholder 4">
            <a:extLst>
              <a:ext uri="{FF2B5EF4-FFF2-40B4-BE49-F238E27FC236}">
                <a16:creationId xmlns:a16="http://schemas.microsoft.com/office/drawing/2014/main" id="{39642469-F541-4341-B50E-9277D5766F61}"/>
              </a:ext>
            </a:extLst>
          </p:cNvPr>
          <p:cNvSpPr>
            <a:spLocks noGrp="1"/>
          </p:cNvSpPr>
          <p:nvPr>
            <p:ph type="body" sz="quarter" idx="19" hasCustomPrompt="1"/>
          </p:nvPr>
        </p:nvSpPr>
        <p:spPr>
          <a:xfrm>
            <a:off x="6473560" y="5264128"/>
            <a:ext cx="4935511" cy="338610"/>
          </a:xfrm>
          <a:prstGeom prst="rect">
            <a:avLst/>
          </a:prstGeom>
        </p:spPr>
        <p:txBody>
          <a:bodyPr/>
          <a:lstStyle>
            <a:lvl1pPr marL="0" indent="0" algn="ctr">
              <a:buNone/>
              <a:defRPr sz="2200" b="0" i="0">
                <a:solidFill>
                  <a:schemeClr val="bg2"/>
                </a:solidFill>
                <a:latin typeface="+mn-lt"/>
                <a:cs typeface="Segoe UI Semibold" panose="020B0502040204020203" pitchFamily="34" charset="0"/>
              </a:defRPr>
            </a:lvl1pPr>
          </a:lstStyle>
          <a:p>
            <a:pPr lvl="0"/>
            <a:r>
              <a:rPr lang="en-US" dirty="0"/>
              <a:t>Caption, 22pt</a:t>
            </a:r>
          </a:p>
        </p:txBody>
      </p:sp>
      <p:sp>
        <p:nvSpPr>
          <p:cNvPr id="9" name="Title 1">
            <a:extLst>
              <a:ext uri="{FF2B5EF4-FFF2-40B4-BE49-F238E27FC236}">
                <a16:creationId xmlns:a16="http://schemas.microsoft.com/office/drawing/2014/main" id="{B3A51FE2-6AD9-904E-8D0C-4A293FB354CD}"/>
              </a:ext>
            </a:extLst>
          </p:cNvPr>
          <p:cNvSpPr>
            <a:spLocks noGrp="1"/>
          </p:cNvSpPr>
          <p:nvPr>
            <p:ph type="title" hasCustomPrompt="1"/>
          </p:nvPr>
        </p:nvSpPr>
        <p:spPr>
          <a:xfrm>
            <a:off x="588263" y="571501"/>
            <a:ext cx="5361878" cy="430887"/>
          </a:xfrm>
          <a:prstGeom prst="rect">
            <a:avLst/>
          </a:prstGeom>
        </p:spPr>
        <p:txBody>
          <a:bodyPr wrap="square" lIns="0" tIns="0" rIns="0" bIns="0">
            <a:spAutoFit/>
          </a:bodyPr>
          <a:lstStyle>
            <a:lvl1pPr marL="4570">
              <a:lnSpc>
                <a:spcPct val="100000"/>
              </a:lnSpc>
              <a:defRPr sz="2800" b="0" i="0" cap="none" baseline="0">
                <a:solidFill>
                  <a:schemeClr val="bg2"/>
                </a:solidFill>
                <a:latin typeface="+mj-lt"/>
                <a:cs typeface="Segoe UI Semibold" panose="020B0502040204020203" pitchFamily="34" charset="0"/>
              </a:defRPr>
            </a:lvl1pPr>
          </a:lstStyle>
          <a:p>
            <a:r>
              <a:rPr lang="en-US" dirty="0"/>
              <a:t>Section title, 28pt </a:t>
            </a:r>
          </a:p>
        </p:txBody>
      </p:sp>
    </p:spTree>
    <p:extLst>
      <p:ext uri="{BB962C8B-B14F-4D97-AF65-F5344CB8AC3E}">
        <p14:creationId xmlns:p14="http://schemas.microsoft.com/office/powerpoint/2010/main" val="1255044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Numbers 3">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CCA1C-D3A2-8C42-8C92-FED422E76F1C}"/>
              </a:ext>
              <a:ext uri="{C183D7F6-B498-43B3-948B-1728B52AA6E4}">
                <adec:decorative xmlns:adec="http://schemas.microsoft.com/office/drawing/2017/decorative" val="1"/>
              </a:ext>
            </a:extLst>
          </p:cNvPr>
          <p:cNvSpPr/>
          <p:nvPr userDrawn="1"/>
        </p:nvSpPr>
        <p:spPr bwMode="auto">
          <a:xfrm>
            <a:off x="569914" y="2019301"/>
            <a:ext cx="3505200" cy="426878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008C72"/>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7FA76E0E-BF29-E047-AF14-6CFB10C45CB4}"/>
              </a:ext>
              <a:ext uri="{C183D7F6-B498-43B3-948B-1728B52AA6E4}">
                <adec:decorative xmlns:adec="http://schemas.microsoft.com/office/drawing/2017/decorative" val="1"/>
              </a:ext>
            </a:extLst>
          </p:cNvPr>
          <p:cNvSpPr/>
          <p:nvPr userDrawn="1"/>
        </p:nvSpPr>
        <p:spPr bwMode="auto">
          <a:xfrm>
            <a:off x="4345266" y="2019300"/>
            <a:ext cx="3509008" cy="42754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008C72"/>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DCF741D8-33BA-9140-8BA5-DF1CDBB6831A}"/>
              </a:ext>
            </a:extLst>
          </p:cNvPr>
          <p:cNvSpPr>
            <a:spLocks noGrp="1"/>
          </p:cNvSpPr>
          <p:nvPr>
            <p:ph type="body" sz="quarter" idx="12" hasCustomPrompt="1"/>
          </p:nvPr>
        </p:nvSpPr>
        <p:spPr>
          <a:xfrm>
            <a:off x="569914" y="2213243"/>
            <a:ext cx="3497949" cy="2966478"/>
          </a:xfrm>
          <a:prstGeom prst="rect">
            <a:avLst/>
          </a:prstGeom>
        </p:spPr>
        <p:txBody>
          <a:bodyPr lIns="0" tIns="0" rIns="0" bIns="0" anchor="ctr" anchorCtr="0">
            <a:normAutofit/>
          </a:bodyPr>
          <a:lstStyle>
            <a:lvl1pPr marL="0" indent="0" algn="ctr">
              <a:buNone/>
              <a:defRPr sz="29994" b="1" i="0" spc="-50" baseline="0">
                <a:solidFill>
                  <a:srgbClr val="F2F2F2"/>
                </a:solidFill>
                <a:latin typeface="+mj-lt"/>
                <a:cs typeface="Segoe UI Semibold" panose="020B0502040204020203" pitchFamily="34" charset="0"/>
              </a:defRPr>
            </a:lvl1pPr>
            <a:lvl2pPr>
              <a:defRPr sz="34994">
                <a:latin typeface="Segoe UI" panose="020B0502040204020203" pitchFamily="34" charset="0"/>
                <a:cs typeface="Segoe UI" panose="020B0502040204020203" pitchFamily="34" charset="0"/>
              </a:defRPr>
            </a:lvl2pPr>
            <a:lvl3pPr>
              <a:defRPr sz="34994">
                <a:latin typeface="Segoe UI" panose="020B0502040204020203" pitchFamily="34" charset="0"/>
                <a:cs typeface="Segoe UI" panose="020B0502040204020203" pitchFamily="34" charset="0"/>
              </a:defRPr>
            </a:lvl3pPr>
            <a:lvl4pPr>
              <a:defRPr sz="34994">
                <a:latin typeface="Segoe UI" panose="020B0502040204020203" pitchFamily="34" charset="0"/>
                <a:cs typeface="Segoe UI" panose="020B0502040204020203" pitchFamily="34" charset="0"/>
              </a:defRPr>
            </a:lvl4pPr>
            <a:lvl5pPr>
              <a:defRPr sz="34994">
                <a:latin typeface="Segoe UI" panose="020B0502040204020203" pitchFamily="34" charset="0"/>
                <a:cs typeface="Segoe UI" panose="020B0502040204020203" pitchFamily="34" charset="0"/>
              </a:defRPr>
            </a:lvl5pPr>
          </a:lstStyle>
          <a:p>
            <a:pPr lvl="0"/>
            <a:r>
              <a:rPr lang="en-US" dirty="0"/>
              <a:t>#</a:t>
            </a:r>
          </a:p>
        </p:txBody>
      </p:sp>
      <p:sp>
        <p:nvSpPr>
          <p:cNvPr id="6" name="Text Placeholder 4">
            <a:extLst>
              <a:ext uri="{FF2B5EF4-FFF2-40B4-BE49-F238E27FC236}">
                <a16:creationId xmlns:a16="http://schemas.microsoft.com/office/drawing/2014/main" id="{E1368EEA-4799-2F4B-8DD1-A5FCEC21ECB3}"/>
              </a:ext>
            </a:extLst>
          </p:cNvPr>
          <p:cNvSpPr>
            <a:spLocks noGrp="1"/>
          </p:cNvSpPr>
          <p:nvPr>
            <p:ph type="body" sz="quarter" idx="22" hasCustomPrompt="1"/>
          </p:nvPr>
        </p:nvSpPr>
        <p:spPr>
          <a:xfrm>
            <a:off x="4341813" y="2208627"/>
            <a:ext cx="3501749" cy="2971094"/>
          </a:xfrm>
          <a:prstGeom prst="rect">
            <a:avLst/>
          </a:prstGeom>
        </p:spPr>
        <p:txBody>
          <a:bodyPr lIns="0" tIns="0" rIns="0" bIns="0" anchor="ctr" anchorCtr="0">
            <a:normAutofit/>
          </a:bodyPr>
          <a:lstStyle>
            <a:lvl1pPr marL="0" indent="0" algn="ctr">
              <a:buNone/>
              <a:defRPr sz="29994" b="1" i="0" spc="-50" baseline="0">
                <a:solidFill>
                  <a:schemeClr val="bg2"/>
                </a:solidFill>
                <a:latin typeface="+mj-lt"/>
                <a:cs typeface="Segoe UI Semibold" panose="020B0502040204020203" pitchFamily="34" charset="0"/>
              </a:defRPr>
            </a:lvl1pPr>
            <a:lvl2pPr>
              <a:defRPr sz="34994">
                <a:latin typeface="Segoe UI" panose="020B0502040204020203" pitchFamily="34" charset="0"/>
                <a:cs typeface="Segoe UI" panose="020B0502040204020203" pitchFamily="34" charset="0"/>
              </a:defRPr>
            </a:lvl2pPr>
            <a:lvl3pPr>
              <a:defRPr sz="34994">
                <a:latin typeface="Segoe UI" panose="020B0502040204020203" pitchFamily="34" charset="0"/>
                <a:cs typeface="Segoe UI" panose="020B0502040204020203" pitchFamily="34" charset="0"/>
              </a:defRPr>
            </a:lvl3pPr>
            <a:lvl4pPr>
              <a:defRPr sz="34994">
                <a:latin typeface="Segoe UI" panose="020B0502040204020203" pitchFamily="34" charset="0"/>
                <a:cs typeface="Segoe UI" panose="020B0502040204020203" pitchFamily="34" charset="0"/>
              </a:defRPr>
            </a:lvl4pPr>
            <a:lvl5pPr>
              <a:defRPr sz="34994">
                <a:latin typeface="Segoe UI" panose="020B0502040204020203" pitchFamily="34" charset="0"/>
                <a:cs typeface="Segoe UI" panose="020B0502040204020203" pitchFamily="34" charset="0"/>
              </a:defRPr>
            </a:lvl5pPr>
          </a:lstStyle>
          <a:p>
            <a:pPr lvl="0"/>
            <a:r>
              <a:rPr lang="en-US" dirty="0"/>
              <a:t>#</a:t>
            </a:r>
          </a:p>
        </p:txBody>
      </p:sp>
      <p:sp>
        <p:nvSpPr>
          <p:cNvPr id="7" name="Rectangle 6">
            <a:extLst>
              <a:ext uri="{FF2B5EF4-FFF2-40B4-BE49-F238E27FC236}">
                <a16:creationId xmlns:a16="http://schemas.microsoft.com/office/drawing/2014/main" id="{117A885E-1DF2-5A46-BEDD-E523DB639A2D}"/>
              </a:ext>
              <a:ext uri="{C183D7F6-B498-43B3-948B-1728B52AA6E4}">
                <adec:decorative xmlns:adec="http://schemas.microsoft.com/office/drawing/2017/decorative" val="1"/>
              </a:ext>
            </a:extLst>
          </p:cNvPr>
          <p:cNvSpPr/>
          <p:nvPr userDrawn="1"/>
        </p:nvSpPr>
        <p:spPr bwMode="auto">
          <a:xfrm>
            <a:off x="8129352" y="2012658"/>
            <a:ext cx="3489561" cy="4275427"/>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008C72"/>
              </a:solidFill>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0D9D302E-C7C4-3A41-99E9-84E5218B94E1}"/>
              </a:ext>
            </a:extLst>
          </p:cNvPr>
          <p:cNvSpPr>
            <a:spLocks noGrp="1"/>
          </p:cNvSpPr>
          <p:nvPr>
            <p:ph type="body" sz="quarter" idx="23" hasCustomPrompt="1"/>
          </p:nvPr>
        </p:nvSpPr>
        <p:spPr>
          <a:xfrm>
            <a:off x="8113714" y="2208627"/>
            <a:ext cx="3482342" cy="2971094"/>
          </a:xfrm>
          <a:prstGeom prst="rect">
            <a:avLst/>
          </a:prstGeom>
        </p:spPr>
        <p:txBody>
          <a:bodyPr lIns="0" tIns="0" rIns="0" bIns="0" anchor="ctr" anchorCtr="0">
            <a:normAutofit/>
          </a:bodyPr>
          <a:lstStyle>
            <a:lvl1pPr marL="0" indent="0" algn="ctr">
              <a:buNone/>
              <a:defRPr sz="29994" b="1" i="0" spc="-50" baseline="0">
                <a:solidFill>
                  <a:srgbClr val="F2F2F2"/>
                </a:solidFill>
                <a:latin typeface="+mj-lt"/>
                <a:cs typeface="Segoe UI Semibold" panose="020B0502040204020203" pitchFamily="34" charset="0"/>
              </a:defRPr>
            </a:lvl1pPr>
            <a:lvl2pPr>
              <a:defRPr sz="34994">
                <a:latin typeface="Segoe UI" panose="020B0502040204020203" pitchFamily="34" charset="0"/>
                <a:cs typeface="Segoe UI" panose="020B0502040204020203" pitchFamily="34" charset="0"/>
              </a:defRPr>
            </a:lvl2pPr>
            <a:lvl3pPr>
              <a:defRPr sz="34994">
                <a:latin typeface="Segoe UI" panose="020B0502040204020203" pitchFamily="34" charset="0"/>
                <a:cs typeface="Segoe UI" panose="020B0502040204020203" pitchFamily="34" charset="0"/>
              </a:defRPr>
            </a:lvl3pPr>
            <a:lvl4pPr>
              <a:defRPr sz="34994">
                <a:latin typeface="Segoe UI" panose="020B0502040204020203" pitchFamily="34" charset="0"/>
                <a:cs typeface="Segoe UI" panose="020B0502040204020203" pitchFamily="34" charset="0"/>
              </a:defRPr>
            </a:lvl4pPr>
            <a:lvl5pPr>
              <a:defRPr sz="34994">
                <a:latin typeface="Segoe UI" panose="020B0502040204020203" pitchFamily="34" charset="0"/>
                <a:cs typeface="Segoe UI" panose="020B0502040204020203" pitchFamily="34" charset="0"/>
              </a:defRPr>
            </a:lvl5pPr>
          </a:lstStyle>
          <a:p>
            <a:pPr lvl="0"/>
            <a:r>
              <a:rPr lang="en-US" dirty="0"/>
              <a:t>#</a:t>
            </a:r>
          </a:p>
        </p:txBody>
      </p:sp>
      <p:sp>
        <p:nvSpPr>
          <p:cNvPr id="9" name="Text Placeholder 4">
            <a:extLst>
              <a:ext uri="{FF2B5EF4-FFF2-40B4-BE49-F238E27FC236}">
                <a16:creationId xmlns:a16="http://schemas.microsoft.com/office/drawing/2014/main" id="{A0F04C07-0F96-6645-BC62-B9BDC03EEDB3}"/>
              </a:ext>
            </a:extLst>
          </p:cNvPr>
          <p:cNvSpPr>
            <a:spLocks noGrp="1"/>
          </p:cNvSpPr>
          <p:nvPr>
            <p:ph type="body" sz="quarter" idx="19" hasCustomPrompt="1"/>
          </p:nvPr>
        </p:nvSpPr>
        <p:spPr>
          <a:xfrm>
            <a:off x="4466112" y="5264128"/>
            <a:ext cx="3238767" cy="338610"/>
          </a:xfrm>
          <a:prstGeom prst="rect">
            <a:avLst/>
          </a:prstGeom>
        </p:spPr>
        <p:txBody>
          <a:bodyPr/>
          <a:lstStyle>
            <a:lvl1pPr marL="0" indent="0" algn="ctr">
              <a:buNone/>
              <a:defRPr sz="2200" b="0" i="0">
                <a:solidFill>
                  <a:schemeClr val="bg2"/>
                </a:solidFill>
                <a:latin typeface="+mn-lt"/>
                <a:cs typeface="Segoe UI Semibold" panose="020B0502040204020203" pitchFamily="34" charset="0"/>
              </a:defRPr>
            </a:lvl1pPr>
          </a:lstStyle>
          <a:p>
            <a:pPr lvl="0"/>
            <a:r>
              <a:rPr lang="en-US" dirty="0"/>
              <a:t>Caption, 22pt</a:t>
            </a:r>
          </a:p>
        </p:txBody>
      </p:sp>
      <p:sp>
        <p:nvSpPr>
          <p:cNvPr id="10" name="Text Placeholder 4">
            <a:extLst>
              <a:ext uri="{FF2B5EF4-FFF2-40B4-BE49-F238E27FC236}">
                <a16:creationId xmlns:a16="http://schemas.microsoft.com/office/drawing/2014/main" id="{41529808-02E6-4E4E-999F-E3B45D28C5AB}"/>
              </a:ext>
            </a:extLst>
          </p:cNvPr>
          <p:cNvSpPr>
            <a:spLocks noGrp="1"/>
          </p:cNvSpPr>
          <p:nvPr>
            <p:ph type="body" sz="quarter" idx="24" hasCustomPrompt="1"/>
          </p:nvPr>
        </p:nvSpPr>
        <p:spPr>
          <a:xfrm>
            <a:off x="682845" y="5264128"/>
            <a:ext cx="3237948" cy="338610"/>
          </a:xfrm>
          <a:prstGeom prst="rect">
            <a:avLst/>
          </a:prstGeom>
        </p:spPr>
        <p:txBody>
          <a:bodyPr/>
          <a:lstStyle>
            <a:lvl1pPr marL="0" indent="0" algn="ctr">
              <a:buNone/>
              <a:defRPr sz="2200" b="0" i="0">
                <a:solidFill>
                  <a:srgbClr val="F2F2F2"/>
                </a:solidFill>
                <a:latin typeface="+mn-lt"/>
                <a:cs typeface="Segoe UI Semibold" panose="020B0502040204020203" pitchFamily="34" charset="0"/>
              </a:defRPr>
            </a:lvl1pPr>
          </a:lstStyle>
          <a:p>
            <a:pPr lvl="0"/>
            <a:r>
              <a:rPr lang="en-US" dirty="0"/>
              <a:t>Caption, 22pt</a:t>
            </a:r>
          </a:p>
        </p:txBody>
      </p:sp>
      <p:sp>
        <p:nvSpPr>
          <p:cNvPr id="11" name="Text Placeholder 4">
            <a:extLst>
              <a:ext uri="{FF2B5EF4-FFF2-40B4-BE49-F238E27FC236}">
                <a16:creationId xmlns:a16="http://schemas.microsoft.com/office/drawing/2014/main" id="{C48A470B-7097-E544-9A3C-0B5A7BD52783}"/>
              </a:ext>
            </a:extLst>
          </p:cNvPr>
          <p:cNvSpPr>
            <a:spLocks noGrp="1"/>
          </p:cNvSpPr>
          <p:nvPr>
            <p:ph type="body" sz="quarter" idx="25" hasCustomPrompt="1"/>
          </p:nvPr>
        </p:nvSpPr>
        <p:spPr>
          <a:xfrm>
            <a:off x="8269011" y="5264128"/>
            <a:ext cx="3238767" cy="338610"/>
          </a:xfrm>
          <a:prstGeom prst="rect">
            <a:avLst/>
          </a:prstGeom>
        </p:spPr>
        <p:txBody>
          <a:bodyPr/>
          <a:lstStyle>
            <a:lvl1pPr marL="0" indent="0" algn="ctr">
              <a:buNone/>
              <a:defRPr sz="2200" b="0" i="0">
                <a:solidFill>
                  <a:srgbClr val="F2F2F2"/>
                </a:solidFill>
                <a:latin typeface="+mn-lt"/>
                <a:cs typeface="Segoe UI Semibold" panose="020B0502040204020203" pitchFamily="34" charset="0"/>
              </a:defRPr>
            </a:lvl1pPr>
          </a:lstStyle>
          <a:p>
            <a:pPr lvl="0"/>
            <a:r>
              <a:rPr lang="en-US" dirty="0"/>
              <a:t>Caption, 22pt</a:t>
            </a:r>
          </a:p>
        </p:txBody>
      </p:sp>
      <p:sp>
        <p:nvSpPr>
          <p:cNvPr id="13" name="Title 1">
            <a:extLst>
              <a:ext uri="{FF2B5EF4-FFF2-40B4-BE49-F238E27FC236}">
                <a16:creationId xmlns:a16="http://schemas.microsoft.com/office/drawing/2014/main" id="{F2C6B217-BF90-654B-A831-482349B8164D}"/>
              </a:ext>
            </a:extLst>
          </p:cNvPr>
          <p:cNvSpPr>
            <a:spLocks noGrp="1"/>
          </p:cNvSpPr>
          <p:nvPr>
            <p:ph type="title" hasCustomPrompt="1"/>
          </p:nvPr>
        </p:nvSpPr>
        <p:spPr>
          <a:xfrm>
            <a:off x="588263" y="571501"/>
            <a:ext cx="5361878" cy="430887"/>
          </a:xfrm>
          <a:prstGeom prst="rect">
            <a:avLst/>
          </a:prstGeom>
        </p:spPr>
        <p:txBody>
          <a:bodyPr wrap="square" lIns="0" tIns="0" rIns="0" bIns="0">
            <a:spAutoFit/>
          </a:bodyPr>
          <a:lstStyle>
            <a:lvl1pPr marL="4570">
              <a:lnSpc>
                <a:spcPct val="100000"/>
              </a:lnSpc>
              <a:defRPr sz="2800" b="0" i="0" cap="none" baseline="0">
                <a:solidFill>
                  <a:schemeClr val="bg2"/>
                </a:solidFill>
                <a:latin typeface="+mj-lt"/>
                <a:cs typeface="Segoe UI Semibold" panose="020B0502040204020203" pitchFamily="34" charset="0"/>
              </a:defRPr>
            </a:lvl1pPr>
          </a:lstStyle>
          <a:p>
            <a:r>
              <a:rPr lang="en-US" dirty="0"/>
              <a:t>Section title, 28pt </a:t>
            </a:r>
          </a:p>
        </p:txBody>
      </p:sp>
    </p:spTree>
    <p:extLst>
      <p:ext uri="{BB962C8B-B14F-4D97-AF65-F5344CB8AC3E}">
        <p14:creationId xmlns:p14="http://schemas.microsoft.com/office/powerpoint/2010/main" val="2084944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Numbers 4">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A151D0-5E2A-DA45-B1FF-5161CBDB154A}"/>
              </a:ext>
              <a:ext uri="{C183D7F6-B498-43B3-948B-1728B52AA6E4}">
                <adec:decorative xmlns:adec="http://schemas.microsoft.com/office/drawing/2017/decorative" val="1"/>
              </a:ext>
            </a:extLst>
          </p:cNvPr>
          <p:cNvSpPr/>
          <p:nvPr userDrawn="1"/>
        </p:nvSpPr>
        <p:spPr bwMode="auto">
          <a:xfrm>
            <a:off x="569913" y="2012658"/>
            <a:ext cx="5372100" cy="4275427"/>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008C72"/>
              </a:solidFill>
              <a:ea typeface="Segoe UI" pitchFamily="34" charset="0"/>
              <a:cs typeface="Segoe UI" pitchFamily="34" charset="0"/>
            </a:endParaRPr>
          </a:p>
        </p:txBody>
      </p:sp>
      <p:sp>
        <p:nvSpPr>
          <p:cNvPr id="3" name="Subtitle 2">
            <a:extLst>
              <a:ext uri="{FF2B5EF4-FFF2-40B4-BE49-F238E27FC236}">
                <a16:creationId xmlns:a16="http://schemas.microsoft.com/office/drawing/2014/main" id="{3B6AB535-D2DB-A346-8068-0C95F19ABF94}"/>
              </a:ext>
            </a:extLst>
          </p:cNvPr>
          <p:cNvSpPr>
            <a:spLocks noGrp="1"/>
          </p:cNvSpPr>
          <p:nvPr>
            <p:ph type="subTitle" idx="1" hasCustomPrompt="1"/>
          </p:nvPr>
        </p:nvSpPr>
        <p:spPr>
          <a:xfrm>
            <a:off x="810289" y="5264128"/>
            <a:ext cx="4896648" cy="837782"/>
          </a:xfrm>
          <a:prstGeom prst="rect">
            <a:avLst/>
          </a:prstGeom>
        </p:spPr>
        <p:txBody>
          <a:bodyPr wrap="square" lIns="0" tIns="0" rIns="0" bIns="0">
            <a:normAutofit/>
          </a:bodyPr>
          <a:lstStyle>
            <a:lvl1pPr marL="0" indent="0" algn="ctr">
              <a:lnSpc>
                <a:spcPct val="100000"/>
              </a:lnSpc>
              <a:spcBef>
                <a:spcPts val="0"/>
              </a:spcBef>
              <a:buNone/>
              <a:defRPr sz="2200" b="0" i="0" spc="0" baseline="0">
                <a:solidFill>
                  <a:srgbClr val="F2F2F2"/>
                </a:solidFill>
                <a:latin typeface="+mn-lt"/>
                <a:cs typeface="Segoe UI Semibold"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Caption, 22pt</a:t>
            </a:r>
          </a:p>
        </p:txBody>
      </p:sp>
      <p:sp>
        <p:nvSpPr>
          <p:cNvPr id="4" name="Text Placeholder 4">
            <a:extLst>
              <a:ext uri="{FF2B5EF4-FFF2-40B4-BE49-F238E27FC236}">
                <a16:creationId xmlns:a16="http://schemas.microsoft.com/office/drawing/2014/main" id="{769A94F3-91B2-834C-B6C2-06CD5DF330C5}"/>
              </a:ext>
            </a:extLst>
          </p:cNvPr>
          <p:cNvSpPr>
            <a:spLocks noGrp="1"/>
          </p:cNvSpPr>
          <p:nvPr>
            <p:ph type="body" sz="quarter" idx="12" hasCustomPrompt="1"/>
          </p:nvPr>
        </p:nvSpPr>
        <p:spPr>
          <a:xfrm>
            <a:off x="569913" y="2208627"/>
            <a:ext cx="5360987" cy="2971094"/>
          </a:xfrm>
          <a:prstGeom prst="rect">
            <a:avLst/>
          </a:prstGeom>
        </p:spPr>
        <p:txBody>
          <a:bodyPr lIns="0" tIns="0" rIns="0" bIns="0" anchor="ctr" anchorCtr="0">
            <a:normAutofit/>
          </a:bodyPr>
          <a:lstStyle>
            <a:lvl1pPr marL="0" indent="0" algn="ctr">
              <a:buNone/>
              <a:defRPr sz="29994" b="1" i="0" spc="-50" baseline="0">
                <a:solidFill>
                  <a:srgbClr val="F2F2F2"/>
                </a:solidFill>
                <a:latin typeface="+mj-lt"/>
                <a:cs typeface="Segoe UI Semibold" panose="020B0502040204020203" pitchFamily="34" charset="0"/>
              </a:defRPr>
            </a:lvl1pPr>
            <a:lvl2pPr>
              <a:defRPr sz="34994">
                <a:latin typeface="Segoe UI" panose="020B0502040204020203" pitchFamily="34" charset="0"/>
                <a:cs typeface="Segoe UI" panose="020B0502040204020203" pitchFamily="34" charset="0"/>
              </a:defRPr>
            </a:lvl2pPr>
            <a:lvl3pPr>
              <a:defRPr sz="34994">
                <a:latin typeface="Segoe UI" panose="020B0502040204020203" pitchFamily="34" charset="0"/>
                <a:cs typeface="Segoe UI" panose="020B0502040204020203" pitchFamily="34" charset="0"/>
              </a:defRPr>
            </a:lvl3pPr>
            <a:lvl4pPr>
              <a:defRPr sz="34994">
                <a:latin typeface="Segoe UI" panose="020B0502040204020203" pitchFamily="34" charset="0"/>
                <a:cs typeface="Segoe UI" panose="020B0502040204020203" pitchFamily="34" charset="0"/>
              </a:defRPr>
            </a:lvl4pPr>
            <a:lvl5pPr>
              <a:defRPr sz="34994">
                <a:latin typeface="Segoe UI" panose="020B0502040204020203" pitchFamily="34" charset="0"/>
                <a:cs typeface="Segoe UI" panose="020B0502040204020203" pitchFamily="34" charset="0"/>
              </a:defRPr>
            </a:lvl5pPr>
          </a:lstStyle>
          <a:p>
            <a:pPr lvl="0"/>
            <a:r>
              <a:rPr lang="en-US" dirty="0"/>
              <a:t>#</a:t>
            </a:r>
          </a:p>
        </p:txBody>
      </p:sp>
      <p:sp>
        <p:nvSpPr>
          <p:cNvPr id="5" name="Rectangle 4">
            <a:extLst>
              <a:ext uri="{FF2B5EF4-FFF2-40B4-BE49-F238E27FC236}">
                <a16:creationId xmlns:a16="http://schemas.microsoft.com/office/drawing/2014/main" id="{D29CF875-EE90-A940-B333-28757C6FEEBE}"/>
              </a:ext>
              <a:ext uri="{C183D7F6-B498-43B3-948B-1728B52AA6E4}">
                <adec:decorative xmlns:adec="http://schemas.microsoft.com/office/drawing/2017/decorative" val="1"/>
              </a:ext>
            </a:extLst>
          </p:cNvPr>
          <p:cNvSpPr/>
          <p:nvPr userDrawn="1"/>
        </p:nvSpPr>
        <p:spPr bwMode="auto">
          <a:xfrm>
            <a:off x="6248269" y="2012658"/>
            <a:ext cx="2535869" cy="19725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008C72"/>
              </a:solidFill>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69D7D739-8B45-2540-963B-FA320284E27F}"/>
              </a:ext>
            </a:extLst>
          </p:cNvPr>
          <p:cNvSpPr>
            <a:spLocks noGrp="1"/>
          </p:cNvSpPr>
          <p:nvPr>
            <p:ph type="body" sz="quarter" idx="19" hasCustomPrompt="1"/>
          </p:nvPr>
        </p:nvSpPr>
        <p:spPr>
          <a:xfrm>
            <a:off x="6248269" y="2186345"/>
            <a:ext cx="2535869" cy="1201364"/>
          </a:xfrm>
          <a:prstGeom prst="rect">
            <a:avLst/>
          </a:prstGeom>
        </p:spPr>
        <p:txBody>
          <a:bodyPr lIns="0" tIns="0" rIns="0" bIns="0" anchor="ctr" anchorCtr="0">
            <a:noAutofit/>
          </a:bodyPr>
          <a:lstStyle>
            <a:lvl1pPr marL="0" indent="0" algn="ctr">
              <a:buNone/>
              <a:defRPr sz="9998" b="1" i="0" spc="-50" baseline="0">
                <a:solidFill>
                  <a:schemeClr val="bg2"/>
                </a:solidFill>
                <a:latin typeface="+mj-lt"/>
                <a:cs typeface="Segoe UI Semibold" panose="020B0502040204020203" pitchFamily="34" charset="0"/>
              </a:defRPr>
            </a:lvl1pPr>
            <a:lvl2pPr>
              <a:defRPr sz="34994">
                <a:latin typeface="Segoe UI" panose="020B0502040204020203" pitchFamily="34" charset="0"/>
                <a:cs typeface="Segoe UI" panose="020B0502040204020203" pitchFamily="34" charset="0"/>
              </a:defRPr>
            </a:lvl2pPr>
            <a:lvl3pPr>
              <a:defRPr sz="34994">
                <a:latin typeface="Segoe UI" panose="020B0502040204020203" pitchFamily="34" charset="0"/>
                <a:cs typeface="Segoe UI" panose="020B0502040204020203" pitchFamily="34" charset="0"/>
              </a:defRPr>
            </a:lvl3pPr>
            <a:lvl4pPr>
              <a:defRPr sz="34994">
                <a:latin typeface="Segoe UI" panose="020B0502040204020203" pitchFamily="34" charset="0"/>
                <a:cs typeface="Segoe UI" panose="020B0502040204020203" pitchFamily="34" charset="0"/>
              </a:defRPr>
            </a:lvl4pPr>
            <a:lvl5pPr>
              <a:defRPr sz="34994">
                <a:latin typeface="Segoe UI" panose="020B0502040204020203" pitchFamily="34" charset="0"/>
                <a:cs typeface="Segoe UI" panose="020B0502040204020203" pitchFamily="34" charset="0"/>
              </a:defRPr>
            </a:lvl5pPr>
          </a:lstStyle>
          <a:p>
            <a:pPr lvl="0"/>
            <a:r>
              <a:rPr lang="en-US" dirty="0"/>
              <a:t>%</a:t>
            </a:r>
          </a:p>
        </p:txBody>
      </p:sp>
      <p:sp>
        <p:nvSpPr>
          <p:cNvPr id="7" name="Text Placeholder 8">
            <a:extLst>
              <a:ext uri="{FF2B5EF4-FFF2-40B4-BE49-F238E27FC236}">
                <a16:creationId xmlns:a16="http://schemas.microsoft.com/office/drawing/2014/main" id="{0E2F6275-8CC2-9F42-AF89-3EE3115D76A7}"/>
              </a:ext>
            </a:extLst>
          </p:cNvPr>
          <p:cNvSpPr>
            <a:spLocks noGrp="1"/>
          </p:cNvSpPr>
          <p:nvPr>
            <p:ph type="body" sz="quarter" idx="20" hasCustomPrompt="1"/>
          </p:nvPr>
        </p:nvSpPr>
        <p:spPr>
          <a:xfrm>
            <a:off x="6355374" y="3428999"/>
            <a:ext cx="2305275" cy="215451"/>
          </a:xfrm>
          <a:prstGeom prst="rect">
            <a:avLst/>
          </a:prstGeom>
        </p:spPr>
        <p:txBody>
          <a:bodyPr lIns="0" tIns="0" rIns="0" bIns="0"/>
          <a:lstStyle>
            <a:lvl1pPr marL="0" indent="0" algn="ctr">
              <a:buNone/>
              <a:defRPr sz="1400" b="0" i="0" u="none">
                <a:solidFill>
                  <a:schemeClr val="bg2"/>
                </a:solidFill>
                <a:latin typeface="+mn-lt"/>
                <a:cs typeface="Segoe UI Semibold" panose="020B0502040204020203" pitchFamily="34" charset="0"/>
              </a:defRPr>
            </a:lvl1pPr>
          </a:lstStyle>
          <a:p>
            <a:pPr lvl="0"/>
            <a:r>
              <a:rPr lang="en-US" dirty="0"/>
              <a:t>Caption, 14pt</a:t>
            </a:r>
          </a:p>
        </p:txBody>
      </p:sp>
      <p:sp>
        <p:nvSpPr>
          <p:cNvPr id="8" name="Rectangle 7">
            <a:extLst>
              <a:ext uri="{FF2B5EF4-FFF2-40B4-BE49-F238E27FC236}">
                <a16:creationId xmlns:a16="http://schemas.microsoft.com/office/drawing/2014/main" id="{BD7B5017-1DA1-4346-BE32-3353EA00219A}"/>
              </a:ext>
              <a:ext uri="{C183D7F6-B498-43B3-948B-1728B52AA6E4}">
                <adec:decorative xmlns:adec="http://schemas.microsoft.com/office/drawing/2017/decorative" val="1"/>
              </a:ext>
            </a:extLst>
          </p:cNvPr>
          <p:cNvSpPr/>
          <p:nvPr userDrawn="1"/>
        </p:nvSpPr>
        <p:spPr bwMode="auto">
          <a:xfrm>
            <a:off x="6248269" y="4313970"/>
            <a:ext cx="2535869" cy="197253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30E5D0"/>
              </a:solidFill>
              <a:ea typeface="Segoe UI" pitchFamily="34" charset="0"/>
              <a:cs typeface="Segoe UI" pitchFamily="34" charset="0"/>
            </a:endParaRPr>
          </a:p>
        </p:txBody>
      </p:sp>
      <p:sp>
        <p:nvSpPr>
          <p:cNvPr id="9" name="Text Placeholder 4">
            <a:extLst>
              <a:ext uri="{FF2B5EF4-FFF2-40B4-BE49-F238E27FC236}">
                <a16:creationId xmlns:a16="http://schemas.microsoft.com/office/drawing/2014/main" id="{4A3059B0-BBF3-984F-A7ED-3A329EE01B3D}"/>
              </a:ext>
            </a:extLst>
          </p:cNvPr>
          <p:cNvSpPr>
            <a:spLocks noGrp="1"/>
          </p:cNvSpPr>
          <p:nvPr>
            <p:ph type="body" sz="quarter" idx="23" hasCustomPrompt="1"/>
          </p:nvPr>
        </p:nvSpPr>
        <p:spPr>
          <a:xfrm>
            <a:off x="6248269" y="4487657"/>
            <a:ext cx="2535869" cy="1201364"/>
          </a:xfrm>
          <a:prstGeom prst="rect">
            <a:avLst/>
          </a:prstGeom>
        </p:spPr>
        <p:txBody>
          <a:bodyPr lIns="0" tIns="0" rIns="0" bIns="0" anchor="ctr" anchorCtr="0">
            <a:noAutofit/>
          </a:bodyPr>
          <a:lstStyle>
            <a:lvl1pPr marL="0" indent="0" algn="ctr">
              <a:buNone/>
              <a:defRPr sz="9998" b="1" i="0" spc="-50" baseline="0">
                <a:solidFill>
                  <a:srgbClr val="F2F2F2"/>
                </a:solidFill>
                <a:latin typeface="+mj-lt"/>
                <a:cs typeface="Segoe UI Semibold" panose="020B0502040204020203" pitchFamily="34" charset="0"/>
              </a:defRPr>
            </a:lvl1pPr>
            <a:lvl2pPr>
              <a:defRPr sz="34994">
                <a:latin typeface="Segoe UI" panose="020B0502040204020203" pitchFamily="34" charset="0"/>
                <a:cs typeface="Segoe UI" panose="020B0502040204020203" pitchFamily="34" charset="0"/>
              </a:defRPr>
            </a:lvl2pPr>
            <a:lvl3pPr>
              <a:defRPr sz="34994">
                <a:latin typeface="Segoe UI" panose="020B0502040204020203" pitchFamily="34" charset="0"/>
                <a:cs typeface="Segoe UI" panose="020B0502040204020203" pitchFamily="34" charset="0"/>
              </a:defRPr>
            </a:lvl3pPr>
            <a:lvl4pPr>
              <a:defRPr sz="34994">
                <a:latin typeface="Segoe UI" panose="020B0502040204020203" pitchFamily="34" charset="0"/>
                <a:cs typeface="Segoe UI" panose="020B0502040204020203" pitchFamily="34" charset="0"/>
              </a:defRPr>
            </a:lvl4pPr>
            <a:lvl5pPr>
              <a:defRPr sz="34994">
                <a:latin typeface="Segoe UI" panose="020B0502040204020203" pitchFamily="34" charset="0"/>
                <a:cs typeface="Segoe UI" panose="020B0502040204020203" pitchFamily="34" charset="0"/>
              </a:defRPr>
            </a:lvl5pPr>
          </a:lstStyle>
          <a:p>
            <a:pPr lvl="0"/>
            <a:r>
              <a:rPr lang="en-US" dirty="0"/>
              <a:t>#</a:t>
            </a:r>
          </a:p>
        </p:txBody>
      </p:sp>
      <p:sp>
        <p:nvSpPr>
          <p:cNvPr id="10" name="Text Placeholder 8">
            <a:extLst>
              <a:ext uri="{FF2B5EF4-FFF2-40B4-BE49-F238E27FC236}">
                <a16:creationId xmlns:a16="http://schemas.microsoft.com/office/drawing/2014/main" id="{181F273B-3563-9643-A0CF-2793B7E1E579}"/>
              </a:ext>
            </a:extLst>
          </p:cNvPr>
          <p:cNvSpPr>
            <a:spLocks noGrp="1"/>
          </p:cNvSpPr>
          <p:nvPr>
            <p:ph type="body" sz="quarter" idx="24" hasCustomPrompt="1"/>
          </p:nvPr>
        </p:nvSpPr>
        <p:spPr>
          <a:xfrm>
            <a:off x="6355374" y="5730312"/>
            <a:ext cx="2305275" cy="215451"/>
          </a:xfrm>
          <a:prstGeom prst="rect">
            <a:avLst/>
          </a:prstGeom>
        </p:spPr>
        <p:txBody>
          <a:bodyPr lIns="0" tIns="0" rIns="0" bIns="0"/>
          <a:lstStyle>
            <a:lvl1pPr marL="0" indent="0" algn="ctr">
              <a:buNone/>
              <a:defRPr sz="1400" b="0" i="0" u="none">
                <a:solidFill>
                  <a:srgbClr val="F2F2F2"/>
                </a:solidFill>
                <a:latin typeface="+mn-lt"/>
                <a:cs typeface="Segoe UI Semibold" panose="020B0502040204020203" pitchFamily="34" charset="0"/>
              </a:defRPr>
            </a:lvl1pPr>
          </a:lstStyle>
          <a:p>
            <a:pPr lvl="0"/>
            <a:r>
              <a:rPr lang="en-US" dirty="0"/>
              <a:t>Caption, 14pt</a:t>
            </a:r>
          </a:p>
        </p:txBody>
      </p:sp>
      <p:sp>
        <p:nvSpPr>
          <p:cNvPr id="11" name="Rectangle 10">
            <a:extLst>
              <a:ext uri="{FF2B5EF4-FFF2-40B4-BE49-F238E27FC236}">
                <a16:creationId xmlns:a16="http://schemas.microsoft.com/office/drawing/2014/main" id="{22A06608-633B-9540-8274-4B6953A5A88C}"/>
              </a:ext>
              <a:ext uri="{C183D7F6-B498-43B3-948B-1728B52AA6E4}">
                <adec:decorative xmlns:adec="http://schemas.microsoft.com/office/drawing/2017/decorative" val="1"/>
              </a:ext>
            </a:extLst>
          </p:cNvPr>
          <p:cNvSpPr/>
          <p:nvPr userDrawn="1"/>
        </p:nvSpPr>
        <p:spPr bwMode="auto">
          <a:xfrm>
            <a:off x="9077529" y="4313970"/>
            <a:ext cx="2535869" cy="19725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008C72"/>
              </a:solidFill>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0E7E8653-2107-C34F-9296-260CA231B8F0}"/>
              </a:ext>
            </a:extLst>
          </p:cNvPr>
          <p:cNvSpPr>
            <a:spLocks noGrp="1"/>
          </p:cNvSpPr>
          <p:nvPr>
            <p:ph type="body" sz="quarter" idx="25" hasCustomPrompt="1"/>
          </p:nvPr>
        </p:nvSpPr>
        <p:spPr>
          <a:xfrm>
            <a:off x="9077529" y="4487657"/>
            <a:ext cx="2535869" cy="1201364"/>
          </a:xfrm>
          <a:prstGeom prst="rect">
            <a:avLst/>
          </a:prstGeom>
        </p:spPr>
        <p:txBody>
          <a:bodyPr lIns="0" tIns="0" rIns="0" bIns="0" anchor="ctr" anchorCtr="0">
            <a:noAutofit/>
          </a:bodyPr>
          <a:lstStyle>
            <a:lvl1pPr marL="0" indent="0" algn="ctr">
              <a:buNone/>
              <a:defRPr sz="9998" b="1" i="0" spc="-50" baseline="0">
                <a:solidFill>
                  <a:schemeClr val="bg2"/>
                </a:solidFill>
                <a:latin typeface="+mj-lt"/>
                <a:cs typeface="Segoe UI Semibold" panose="020B0502040204020203" pitchFamily="34" charset="0"/>
              </a:defRPr>
            </a:lvl1pPr>
            <a:lvl2pPr>
              <a:defRPr sz="34994">
                <a:latin typeface="Segoe UI" panose="020B0502040204020203" pitchFamily="34" charset="0"/>
                <a:cs typeface="Segoe UI" panose="020B0502040204020203" pitchFamily="34" charset="0"/>
              </a:defRPr>
            </a:lvl2pPr>
            <a:lvl3pPr>
              <a:defRPr sz="34994">
                <a:latin typeface="Segoe UI" panose="020B0502040204020203" pitchFamily="34" charset="0"/>
                <a:cs typeface="Segoe UI" panose="020B0502040204020203" pitchFamily="34" charset="0"/>
              </a:defRPr>
            </a:lvl3pPr>
            <a:lvl4pPr>
              <a:defRPr sz="34994">
                <a:latin typeface="Segoe UI" panose="020B0502040204020203" pitchFamily="34" charset="0"/>
                <a:cs typeface="Segoe UI" panose="020B0502040204020203" pitchFamily="34" charset="0"/>
              </a:defRPr>
            </a:lvl4pPr>
            <a:lvl5pPr>
              <a:defRPr sz="34994">
                <a:latin typeface="Segoe UI" panose="020B0502040204020203" pitchFamily="34" charset="0"/>
                <a:cs typeface="Segoe UI" panose="020B0502040204020203" pitchFamily="34" charset="0"/>
              </a:defRPr>
            </a:lvl5pPr>
          </a:lstStyle>
          <a:p>
            <a:pPr lvl="0"/>
            <a:r>
              <a:rPr lang="en-US" dirty="0"/>
              <a:t>%</a:t>
            </a:r>
          </a:p>
        </p:txBody>
      </p:sp>
      <p:sp>
        <p:nvSpPr>
          <p:cNvPr id="13" name="Text Placeholder 8">
            <a:extLst>
              <a:ext uri="{FF2B5EF4-FFF2-40B4-BE49-F238E27FC236}">
                <a16:creationId xmlns:a16="http://schemas.microsoft.com/office/drawing/2014/main" id="{419FE9F9-DA8A-3840-BAED-6A46621DABE9}"/>
              </a:ext>
            </a:extLst>
          </p:cNvPr>
          <p:cNvSpPr>
            <a:spLocks noGrp="1"/>
          </p:cNvSpPr>
          <p:nvPr>
            <p:ph type="body" sz="quarter" idx="26" hasCustomPrompt="1"/>
          </p:nvPr>
        </p:nvSpPr>
        <p:spPr>
          <a:xfrm>
            <a:off x="9184635" y="5730312"/>
            <a:ext cx="2305275" cy="215451"/>
          </a:xfrm>
          <a:prstGeom prst="rect">
            <a:avLst/>
          </a:prstGeom>
        </p:spPr>
        <p:txBody>
          <a:bodyPr lIns="0" tIns="0" rIns="0" bIns="0"/>
          <a:lstStyle>
            <a:lvl1pPr marL="0" indent="0" algn="ctr">
              <a:buNone/>
              <a:defRPr sz="1400" b="0" i="0" u="none">
                <a:solidFill>
                  <a:schemeClr val="bg2"/>
                </a:solidFill>
                <a:latin typeface="+mn-lt"/>
                <a:cs typeface="Segoe UI Semibold" panose="020B0502040204020203" pitchFamily="34" charset="0"/>
              </a:defRPr>
            </a:lvl1pPr>
          </a:lstStyle>
          <a:p>
            <a:pPr lvl="0"/>
            <a:r>
              <a:rPr lang="en-US" dirty="0"/>
              <a:t>Caption, 14pt</a:t>
            </a:r>
          </a:p>
        </p:txBody>
      </p:sp>
      <p:sp>
        <p:nvSpPr>
          <p:cNvPr id="14" name="Rectangle 13">
            <a:extLst>
              <a:ext uri="{FF2B5EF4-FFF2-40B4-BE49-F238E27FC236}">
                <a16:creationId xmlns:a16="http://schemas.microsoft.com/office/drawing/2014/main" id="{FCE7180A-1FFD-EF4C-B65C-7474DABE26F2}"/>
              </a:ext>
              <a:ext uri="{C183D7F6-B498-43B3-948B-1728B52AA6E4}">
                <adec:decorative xmlns:adec="http://schemas.microsoft.com/office/drawing/2017/decorative" val="1"/>
              </a:ext>
            </a:extLst>
          </p:cNvPr>
          <p:cNvSpPr/>
          <p:nvPr userDrawn="1"/>
        </p:nvSpPr>
        <p:spPr bwMode="auto">
          <a:xfrm>
            <a:off x="9077529" y="2012658"/>
            <a:ext cx="2535869" cy="197253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sp>
        <p:nvSpPr>
          <p:cNvPr id="15" name="Text Placeholder 4">
            <a:extLst>
              <a:ext uri="{FF2B5EF4-FFF2-40B4-BE49-F238E27FC236}">
                <a16:creationId xmlns:a16="http://schemas.microsoft.com/office/drawing/2014/main" id="{21250F2F-FB0F-4843-8442-F676C45817D5}"/>
              </a:ext>
            </a:extLst>
          </p:cNvPr>
          <p:cNvSpPr>
            <a:spLocks noGrp="1"/>
          </p:cNvSpPr>
          <p:nvPr>
            <p:ph type="body" sz="quarter" idx="27" hasCustomPrompt="1"/>
          </p:nvPr>
        </p:nvSpPr>
        <p:spPr>
          <a:xfrm>
            <a:off x="9077529" y="2186345"/>
            <a:ext cx="2535869" cy="1201364"/>
          </a:xfrm>
          <a:prstGeom prst="rect">
            <a:avLst/>
          </a:prstGeom>
        </p:spPr>
        <p:txBody>
          <a:bodyPr lIns="0" tIns="0" rIns="0" bIns="0" anchor="ctr" anchorCtr="0">
            <a:noAutofit/>
          </a:bodyPr>
          <a:lstStyle>
            <a:lvl1pPr marL="0" indent="0" algn="ctr">
              <a:buNone/>
              <a:defRPr sz="9998" b="1" i="0" spc="-50" baseline="0">
                <a:solidFill>
                  <a:srgbClr val="F2F2F2"/>
                </a:solidFill>
                <a:latin typeface="+mj-lt"/>
                <a:cs typeface="Segoe UI Semibold" panose="020B0502040204020203" pitchFamily="34" charset="0"/>
              </a:defRPr>
            </a:lvl1pPr>
            <a:lvl2pPr>
              <a:defRPr sz="34994">
                <a:latin typeface="Segoe UI" panose="020B0502040204020203" pitchFamily="34" charset="0"/>
                <a:cs typeface="Segoe UI" panose="020B0502040204020203" pitchFamily="34" charset="0"/>
              </a:defRPr>
            </a:lvl2pPr>
            <a:lvl3pPr>
              <a:defRPr sz="34994">
                <a:latin typeface="Segoe UI" panose="020B0502040204020203" pitchFamily="34" charset="0"/>
                <a:cs typeface="Segoe UI" panose="020B0502040204020203" pitchFamily="34" charset="0"/>
              </a:defRPr>
            </a:lvl3pPr>
            <a:lvl4pPr>
              <a:defRPr sz="34994">
                <a:latin typeface="Segoe UI" panose="020B0502040204020203" pitchFamily="34" charset="0"/>
                <a:cs typeface="Segoe UI" panose="020B0502040204020203" pitchFamily="34" charset="0"/>
              </a:defRPr>
            </a:lvl4pPr>
            <a:lvl5pPr>
              <a:defRPr sz="34994">
                <a:latin typeface="Segoe UI" panose="020B0502040204020203" pitchFamily="34" charset="0"/>
                <a:cs typeface="Segoe UI" panose="020B0502040204020203" pitchFamily="34" charset="0"/>
              </a:defRPr>
            </a:lvl5pPr>
          </a:lstStyle>
          <a:p>
            <a:pPr lvl="0"/>
            <a:r>
              <a:rPr lang="en-US" dirty="0"/>
              <a:t>#</a:t>
            </a:r>
          </a:p>
        </p:txBody>
      </p:sp>
      <p:sp>
        <p:nvSpPr>
          <p:cNvPr id="16" name="Text Placeholder 8">
            <a:extLst>
              <a:ext uri="{FF2B5EF4-FFF2-40B4-BE49-F238E27FC236}">
                <a16:creationId xmlns:a16="http://schemas.microsoft.com/office/drawing/2014/main" id="{B2DC8F8F-0316-FB4C-A372-D010540D45B7}"/>
              </a:ext>
            </a:extLst>
          </p:cNvPr>
          <p:cNvSpPr>
            <a:spLocks noGrp="1"/>
          </p:cNvSpPr>
          <p:nvPr>
            <p:ph type="body" sz="quarter" idx="28" hasCustomPrompt="1"/>
          </p:nvPr>
        </p:nvSpPr>
        <p:spPr>
          <a:xfrm>
            <a:off x="9184635" y="3428999"/>
            <a:ext cx="2305275" cy="215451"/>
          </a:xfrm>
          <a:prstGeom prst="rect">
            <a:avLst/>
          </a:prstGeom>
        </p:spPr>
        <p:txBody>
          <a:bodyPr lIns="0" tIns="0" rIns="0" bIns="0"/>
          <a:lstStyle>
            <a:lvl1pPr marL="0" indent="0" algn="ctr">
              <a:buNone/>
              <a:defRPr sz="1400" b="0" i="0" u="none">
                <a:solidFill>
                  <a:srgbClr val="F2F2F2"/>
                </a:solidFill>
                <a:latin typeface="+mn-lt"/>
                <a:cs typeface="Segoe UI Semibold" panose="020B0502040204020203" pitchFamily="34" charset="0"/>
              </a:defRPr>
            </a:lvl1pPr>
          </a:lstStyle>
          <a:p>
            <a:pPr lvl="0"/>
            <a:r>
              <a:rPr lang="en-US" dirty="0"/>
              <a:t>Caption, 14pt</a:t>
            </a:r>
          </a:p>
        </p:txBody>
      </p:sp>
      <p:sp>
        <p:nvSpPr>
          <p:cNvPr id="19" name="Title 1">
            <a:extLst>
              <a:ext uri="{FF2B5EF4-FFF2-40B4-BE49-F238E27FC236}">
                <a16:creationId xmlns:a16="http://schemas.microsoft.com/office/drawing/2014/main" id="{731C03C1-FA33-7145-8A06-233150C0F092}"/>
              </a:ext>
            </a:extLst>
          </p:cNvPr>
          <p:cNvSpPr>
            <a:spLocks noGrp="1"/>
          </p:cNvSpPr>
          <p:nvPr>
            <p:ph type="title" hasCustomPrompt="1"/>
          </p:nvPr>
        </p:nvSpPr>
        <p:spPr>
          <a:xfrm>
            <a:off x="588263" y="571501"/>
            <a:ext cx="5361878" cy="430887"/>
          </a:xfrm>
          <a:prstGeom prst="rect">
            <a:avLst/>
          </a:prstGeom>
        </p:spPr>
        <p:txBody>
          <a:bodyPr wrap="square" lIns="0" tIns="0" rIns="0" bIns="0">
            <a:spAutoFit/>
          </a:bodyPr>
          <a:lstStyle>
            <a:lvl1pPr marL="4570">
              <a:lnSpc>
                <a:spcPct val="100000"/>
              </a:lnSpc>
              <a:defRPr sz="2800" b="0" i="0" cap="none" baseline="0">
                <a:solidFill>
                  <a:schemeClr val="bg2"/>
                </a:solidFill>
                <a:latin typeface="+mj-lt"/>
                <a:cs typeface="Segoe UI Semibold" panose="020B0502040204020203" pitchFamily="34" charset="0"/>
              </a:defRPr>
            </a:lvl1pPr>
          </a:lstStyle>
          <a:p>
            <a:r>
              <a:rPr lang="en-US" dirty="0"/>
              <a:t>Section title, 28pt </a:t>
            </a:r>
          </a:p>
        </p:txBody>
      </p:sp>
    </p:spTree>
    <p:extLst>
      <p:ext uri="{BB962C8B-B14F-4D97-AF65-F5344CB8AC3E}">
        <p14:creationId xmlns:p14="http://schemas.microsoft.com/office/powerpoint/2010/main" val="94544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8039264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20995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35559"/>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31766299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87276324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C2894E-3294-EC4B-BD00-302BE859F0F1}"/>
              </a:ext>
            </a:extLst>
          </p:cNvPr>
          <p:cNvPicPr>
            <a:picLocks noChangeAspect="1"/>
          </p:cNvPicPr>
          <p:nvPr userDrawn="1"/>
        </p:nvPicPr>
        <p:blipFill>
          <a:blip r:embed="rId2"/>
          <a:stretch>
            <a:fillRect/>
          </a:stretch>
        </p:blipFill>
        <p:spPr>
          <a:xfrm>
            <a:off x="2468" y="0"/>
            <a:ext cx="12187065"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
        <p:nvSpPr>
          <p:cNvPr id="8" name="Title 1">
            <a:extLst>
              <a:ext uri="{FF2B5EF4-FFF2-40B4-BE49-F238E27FC236}">
                <a16:creationId xmlns:a16="http://schemas.microsoft.com/office/drawing/2014/main" id="{BF2C69B2-8FC8-8D40-8EA3-A9B4C8C6E8B8}"/>
              </a:ext>
            </a:extLst>
          </p:cNvPr>
          <p:cNvSpPr>
            <a:spLocks noGrp="1"/>
          </p:cNvSpPr>
          <p:nvPr>
            <p:ph type="title" hasCustomPrompt="1"/>
          </p:nvPr>
        </p:nvSpPr>
        <p:spPr>
          <a:xfrm>
            <a:off x="588263" y="2240875"/>
            <a:ext cx="5506150" cy="1292662"/>
          </a:xfrm>
          <a:prstGeom prst="rect">
            <a:avLst/>
          </a:prstGeom>
        </p:spPr>
        <p:txBody>
          <a:bodyPr wrap="square" lIns="0" tIns="0" rIns="0" bIns="0" anchor="b" anchorCtr="0">
            <a:spAutoFit/>
          </a:bodyPr>
          <a:lstStyle>
            <a:lvl1pPr marL="0" marR="0" indent="0" algn="l" defTabSz="412588" rtl="0" eaLnBrk="1" fontAlgn="auto" latinLnBrk="0" hangingPunct="1">
              <a:lnSpc>
                <a:spcPct val="100000"/>
              </a:lnSpc>
              <a:spcBef>
                <a:spcPts val="0"/>
              </a:spcBef>
              <a:spcAft>
                <a:spcPts val="0"/>
              </a:spcAft>
              <a:buClrTx/>
              <a:buSzTx/>
              <a:buFontTx/>
              <a:buNone/>
              <a:tabLst/>
              <a:defRPr sz="4200" b="0" i="0" kern="1200" spc="-50" baseline="0">
                <a:latin typeface="+mj-lt"/>
                <a:cs typeface="Segoe UI Semibold" panose="020B0502040204020203" pitchFamily="34" charset="0"/>
              </a:defRPr>
            </a:lvl1pPr>
          </a:lstStyle>
          <a:p>
            <a:r>
              <a:rPr lang="en-US" dirty="0"/>
              <a:t>Event name or presentation title, 42pt</a:t>
            </a:r>
          </a:p>
        </p:txBody>
      </p:sp>
      <p:sp>
        <p:nvSpPr>
          <p:cNvPr id="9" name="Subtitle 2">
            <a:extLst>
              <a:ext uri="{FF2B5EF4-FFF2-40B4-BE49-F238E27FC236}">
                <a16:creationId xmlns:a16="http://schemas.microsoft.com/office/drawing/2014/main" id="{1DBA099B-8E64-4144-A363-FD872DC47FD0}"/>
              </a:ext>
            </a:extLst>
          </p:cNvPr>
          <p:cNvSpPr>
            <a:spLocks noGrp="1"/>
          </p:cNvSpPr>
          <p:nvPr>
            <p:ph type="subTitle" idx="1" hasCustomPrompt="1"/>
          </p:nvPr>
        </p:nvSpPr>
        <p:spPr>
          <a:xfrm>
            <a:off x="584200" y="3890165"/>
            <a:ext cx="5510213" cy="338554"/>
          </a:xfrm>
          <a:prstGeom prst="rect">
            <a:avLst/>
          </a:prstGeom>
        </p:spPr>
        <p:txBody>
          <a:bodyPr lIns="0" tIns="0" rIns="0"/>
          <a:lstStyle>
            <a:lvl1pPr marL="0" indent="0" algn="l">
              <a:lnSpc>
                <a:spcPct val="100000"/>
              </a:lnSpc>
              <a:spcBef>
                <a:spcPts val="0"/>
              </a:spcBef>
              <a:buNone/>
              <a:defRPr sz="2200" cap="all" spc="280" baseline="0">
                <a:solidFill>
                  <a:schemeClr val="accent1"/>
                </a:solidFill>
                <a:latin typeface="+mn-lt"/>
                <a:cs typeface="Segoe UI"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Speaker name or subtitle, 22pt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FD385E7-9428-1A44-97CA-90BB589B4E57}"/>
              </a:ext>
            </a:extLst>
          </p:cNvPr>
          <p:cNvSpPr>
            <a:spLocks noGrp="1"/>
          </p:cNvSpPr>
          <p:nvPr>
            <p:ph type="pic" sz="quarter" idx="11" hasCustomPrompt="1"/>
          </p:nvPr>
        </p:nvSpPr>
        <p:spPr bwMode="ltGray">
          <a:xfrm>
            <a:off x="6928339" y="0"/>
            <a:ext cx="5263662" cy="6858000"/>
          </a:xfrm>
          <a:blipFill>
            <a:blip r:embed="rId4"/>
            <a:stretch>
              <a:fillRect l="-15145" r="-15145"/>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65103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840">
          <p15:clr>
            <a:srgbClr val="5ACBF0"/>
          </p15:clr>
        </p15:guide>
        <p15:guide id="5" orient="horz" pos="2160">
          <p15:clr>
            <a:srgbClr val="FBAE40"/>
          </p15:clr>
        </p15:guide>
        <p15:guide id="6" orient="horz" pos="2229">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quare photo 2">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D9A56-4832-544E-8DD5-6D535DA993C0}"/>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8" name="Title 1">
            <a:extLst>
              <a:ext uri="{FF2B5EF4-FFF2-40B4-BE49-F238E27FC236}">
                <a16:creationId xmlns:a16="http://schemas.microsoft.com/office/drawing/2014/main" id="{BF2C69B2-8FC8-8D40-8EA3-A9B4C8C6E8B8}"/>
              </a:ext>
            </a:extLst>
          </p:cNvPr>
          <p:cNvSpPr>
            <a:spLocks noGrp="1"/>
          </p:cNvSpPr>
          <p:nvPr>
            <p:ph type="title" hasCustomPrompt="1"/>
          </p:nvPr>
        </p:nvSpPr>
        <p:spPr>
          <a:xfrm>
            <a:off x="588263" y="2240875"/>
            <a:ext cx="5506150" cy="1292662"/>
          </a:xfrm>
          <a:prstGeom prst="rect">
            <a:avLst/>
          </a:prstGeom>
        </p:spPr>
        <p:txBody>
          <a:bodyPr wrap="square" lIns="0" tIns="0" rIns="0" bIns="0" anchor="b" anchorCtr="0">
            <a:spAutoFit/>
          </a:bodyPr>
          <a:lstStyle>
            <a:lvl1pPr marL="0" marR="0" indent="0" algn="l" defTabSz="412588" rtl="0" eaLnBrk="1" fontAlgn="auto" latinLnBrk="0" hangingPunct="1">
              <a:lnSpc>
                <a:spcPct val="100000"/>
              </a:lnSpc>
              <a:spcBef>
                <a:spcPts val="0"/>
              </a:spcBef>
              <a:spcAft>
                <a:spcPts val="0"/>
              </a:spcAft>
              <a:buClrTx/>
              <a:buSzTx/>
              <a:buFontTx/>
              <a:buNone/>
              <a:tabLst/>
              <a:defRPr sz="4200" b="0" i="0" kern="1200" spc="-50" baseline="0">
                <a:solidFill>
                  <a:schemeClr val="bg2"/>
                </a:solidFill>
                <a:latin typeface="+mj-lt"/>
                <a:cs typeface="Segoe UI Semibold" panose="020B0502040204020203" pitchFamily="34" charset="0"/>
              </a:defRPr>
            </a:lvl1pPr>
          </a:lstStyle>
          <a:p>
            <a:r>
              <a:rPr lang="en-US" dirty="0"/>
              <a:t>Event name or presentation title, 42pt</a:t>
            </a:r>
          </a:p>
        </p:txBody>
      </p:sp>
      <p:sp>
        <p:nvSpPr>
          <p:cNvPr id="9" name="Subtitle 2">
            <a:extLst>
              <a:ext uri="{FF2B5EF4-FFF2-40B4-BE49-F238E27FC236}">
                <a16:creationId xmlns:a16="http://schemas.microsoft.com/office/drawing/2014/main" id="{1DBA099B-8E64-4144-A363-FD872DC47FD0}"/>
              </a:ext>
            </a:extLst>
          </p:cNvPr>
          <p:cNvSpPr>
            <a:spLocks noGrp="1"/>
          </p:cNvSpPr>
          <p:nvPr>
            <p:ph type="subTitle" idx="1" hasCustomPrompt="1"/>
          </p:nvPr>
        </p:nvSpPr>
        <p:spPr>
          <a:xfrm>
            <a:off x="584200" y="3890165"/>
            <a:ext cx="5510213" cy="338554"/>
          </a:xfrm>
          <a:prstGeom prst="rect">
            <a:avLst/>
          </a:prstGeom>
        </p:spPr>
        <p:txBody>
          <a:bodyPr lIns="0" tIns="0" rIns="0"/>
          <a:lstStyle>
            <a:lvl1pPr marL="0" indent="0" algn="l">
              <a:lnSpc>
                <a:spcPct val="100000"/>
              </a:lnSpc>
              <a:spcBef>
                <a:spcPts val="0"/>
              </a:spcBef>
              <a:buNone/>
              <a:defRPr sz="2200" cap="all" spc="280" baseline="0">
                <a:solidFill>
                  <a:schemeClr val="accent2"/>
                </a:solidFill>
                <a:latin typeface="+mn-lt"/>
                <a:cs typeface="Segoe UI"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Speaker name or subtitle, 22pt</a:t>
            </a:r>
          </a:p>
        </p:txBody>
      </p:sp>
      <p:pic>
        <p:nvPicPr>
          <p:cNvPr id="5" name="MS logo gray - EMF" descr="Microsoft logo, gray text version">
            <a:extLst>
              <a:ext uri="{FF2B5EF4-FFF2-40B4-BE49-F238E27FC236}">
                <a16:creationId xmlns:a16="http://schemas.microsoft.com/office/drawing/2014/main" id="{B18025C8-AC24-ED4B-A91F-233C4A0F525B}"/>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13E41D8E-D81A-C54B-A26C-B8B48B94F8F6}"/>
              </a:ext>
            </a:extLst>
          </p:cNvPr>
          <p:cNvSpPr>
            <a:spLocks noGrp="1"/>
          </p:cNvSpPr>
          <p:nvPr>
            <p:ph type="pic" sz="quarter" idx="11" hasCustomPrompt="1"/>
          </p:nvPr>
        </p:nvSpPr>
        <p:spPr bwMode="ltGray">
          <a:xfrm>
            <a:off x="6928339" y="0"/>
            <a:ext cx="5263662" cy="6858000"/>
          </a:xfrm>
          <a:blipFill>
            <a:blip r:embed="rId4"/>
            <a:stretch>
              <a:fillRect l="-15145" r="-15145"/>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96718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840">
          <p15:clr>
            <a:srgbClr val="5ACBF0"/>
          </p15:clr>
        </p15:guide>
        <p15:guide id="5" orient="horz" pos="2160">
          <p15:clr>
            <a:srgbClr val="FBAE40"/>
          </p15:clr>
        </p15:guide>
        <p15:guide id="6" orient="horz" pos="2229">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91881-1461-7840-A665-80AF48428ECB}"/>
              </a:ext>
            </a:extLst>
          </p:cNvPr>
          <p:cNvPicPr>
            <a:picLocks noChangeAspect="1"/>
          </p:cNvPicPr>
          <p:nvPr userDrawn="1"/>
        </p:nvPicPr>
        <p:blipFill>
          <a:blip r:embed="rId2"/>
          <a:stretch>
            <a:fillRect/>
          </a:stretch>
        </p:blipFill>
        <p:spPr>
          <a:xfrm>
            <a:off x="2467" y="0"/>
            <a:ext cx="12187066"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
        <p:nvSpPr>
          <p:cNvPr id="8" name="Title 1">
            <a:extLst>
              <a:ext uri="{FF2B5EF4-FFF2-40B4-BE49-F238E27FC236}">
                <a16:creationId xmlns:a16="http://schemas.microsoft.com/office/drawing/2014/main" id="{1981F2D1-439B-FA42-A122-1E6C7005615F}"/>
              </a:ext>
            </a:extLst>
          </p:cNvPr>
          <p:cNvSpPr>
            <a:spLocks noGrp="1"/>
          </p:cNvSpPr>
          <p:nvPr>
            <p:ph type="title" hasCustomPrompt="1"/>
          </p:nvPr>
        </p:nvSpPr>
        <p:spPr>
          <a:xfrm>
            <a:off x="588263" y="2240875"/>
            <a:ext cx="5506150" cy="1292662"/>
          </a:xfrm>
          <a:prstGeom prst="rect">
            <a:avLst/>
          </a:prstGeom>
        </p:spPr>
        <p:txBody>
          <a:bodyPr wrap="square" lIns="0" tIns="0" rIns="0" bIns="0" anchor="b" anchorCtr="0">
            <a:spAutoFit/>
          </a:bodyPr>
          <a:lstStyle>
            <a:lvl1pPr marL="0" marR="0" indent="0" algn="l" defTabSz="412588" rtl="0" eaLnBrk="1" fontAlgn="auto" latinLnBrk="0" hangingPunct="1">
              <a:lnSpc>
                <a:spcPct val="100000"/>
              </a:lnSpc>
              <a:spcBef>
                <a:spcPts val="0"/>
              </a:spcBef>
              <a:spcAft>
                <a:spcPts val="0"/>
              </a:spcAft>
              <a:buClrTx/>
              <a:buSzTx/>
              <a:buFontTx/>
              <a:buNone/>
              <a:tabLst/>
              <a:defRPr sz="4200" b="0" i="0" kern="1200" spc="-50" baseline="0">
                <a:latin typeface="+mj-lt"/>
                <a:cs typeface="Segoe UI Semibold" panose="020B0502040204020203" pitchFamily="34" charset="0"/>
              </a:defRPr>
            </a:lvl1pPr>
          </a:lstStyle>
          <a:p>
            <a:r>
              <a:rPr lang="en-US" dirty="0"/>
              <a:t>Event name or presentation title, 42pt</a:t>
            </a:r>
          </a:p>
        </p:txBody>
      </p:sp>
      <p:sp>
        <p:nvSpPr>
          <p:cNvPr id="10" name="Subtitle 2">
            <a:extLst>
              <a:ext uri="{FF2B5EF4-FFF2-40B4-BE49-F238E27FC236}">
                <a16:creationId xmlns:a16="http://schemas.microsoft.com/office/drawing/2014/main" id="{2DAF2A29-320D-894D-B2C1-12A55F965234}"/>
              </a:ext>
            </a:extLst>
          </p:cNvPr>
          <p:cNvSpPr>
            <a:spLocks noGrp="1"/>
          </p:cNvSpPr>
          <p:nvPr>
            <p:ph type="subTitle" idx="1" hasCustomPrompt="1"/>
          </p:nvPr>
        </p:nvSpPr>
        <p:spPr>
          <a:xfrm>
            <a:off x="584200" y="3890165"/>
            <a:ext cx="5510213" cy="338554"/>
          </a:xfrm>
          <a:prstGeom prst="rect">
            <a:avLst/>
          </a:prstGeom>
        </p:spPr>
        <p:txBody>
          <a:bodyPr lIns="0" tIns="0" rIns="0"/>
          <a:lstStyle>
            <a:lvl1pPr marL="0" indent="0" algn="l">
              <a:lnSpc>
                <a:spcPct val="100000"/>
              </a:lnSpc>
              <a:spcBef>
                <a:spcPts val="0"/>
              </a:spcBef>
              <a:buNone/>
              <a:defRPr sz="2200" cap="all" spc="280" baseline="0">
                <a:solidFill>
                  <a:schemeClr val="accent1"/>
                </a:solidFill>
                <a:latin typeface="+mn-lt"/>
                <a:cs typeface="Segoe UI"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Speaker name or subtitle, 22pt</a:t>
            </a:r>
          </a:p>
        </p:txBody>
      </p:sp>
    </p:spTree>
    <p:extLst>
      <p:ext uri="{BB962C8B-B14F-4D97-AF65-F5344CB8AC3E}">
        <p14:creationId xmlns:p14="http://schemas.microsoft.com/office/powerpoint/2010/main" val="33742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BAA68E7-C193-F640-BEE0-8EE91B572A7A}"/>
              </a:ext>
            </a:extLst>
          </p:cNvPr>
          <p:cNvPicPr>
            <a:picLocks noChangeAspect="1"/>
          </p:cNvPicPr>
          <p:nvPr userDrawn="1"/>
        </p:nvPicPr>
        <p:blipFill>
          <a:blip r:embed="rId2"/>
          <a:stretch>
            <a:fillRect/>
          </a:stretch>
        </p:blipFill>
        <p:spPr>
          <a:xfrm>
            <a:off x="2467" y="0"/>
            <a:ext cx="12187066"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
        <p:nvSpPr>
          <p:cNvPr id="8" name="Title 1">
            <a:extLst>
              <a:ext uri="{FF2B5EF4-FFF2-40B4-BE49-F238E27FC236}">
                <a16:creationId xmlns:a16="http://schemas.microsoft.com/office/drawing/2014/main" id="{1981F2D1-439B-FA42-A122-1E6C7005615F}"/>
              </a:ext>
            </a:extLst>
          </p:cNvPr>
          <p:cNvSpPr>
            <a:spLocks noGrp="1"/>
          </p:cNvSpPr>
          <p:nvPr>
            <p:ph type="title" hasCustomPrompt="1"/>
          </p:nvPr>
        </p:nvSpPr>
        <p:spPr>
          <a:xfrm>
            <a:off x="588263" y="2240875"/>
            <a:ext cx="5506150" cy="1292662"/>
          </a:xfrm>
          <a:prstGeom prst="rect">
            <a:avLst/>
          </a:prstGeom>
        </p:spPr>
        <p:txBody>
          <a:bodyPr wrap="square" lIns="0" tIns="0" rIns="0" bIns="0" anchor="b" anchorCtr="0">
            <a:spAutoFit/>
          </a:bodyPr>
          <a:lstStyle>
            <a:lvl1pPr marL="0" marR="0" indent="0" algn="l" defTabSz="412588" rtl="0" eaLnBrk="1" fontAlgn="auto" latinLnBrk="0" hangingPunct="1">
              <a:lnSpc>
                <a:spcPct val="100000"/>
              </a:lnSpc>
              <a:spcBef>
                <a:spcPts val="0"/>
              </a:spcBef>
              <a:spcAft>
                <a:spcPts val="0"/>
              </a:spcAft>
              <a:buClrTx/>
              <a:buSzTx/>
              <a:buFontTx/>
              <a:buNone/>
              <a:tabLst/>
              <a:defRPr sz="4200" b="0" i="0" kern="1200" spc="-50" baseline="0">
                <a:latin typeface="+mj-lt"/>
                <a:cs typeface="Segoe UI Semibold" panose="020B0502040204020203" pitchFamily="34" charset="0"/>
              </a:defRPr>
            </a:lvl1pPr>
          </a:lstStyle>
          <a:p>
            <a:r>
              <a:rPr lang="en-US" dirty="0"/>
              <a:t>Event name or presentation title, 42pt</a:t>
            </a:r>
          </a:p>
        </p:txBody>
      </p:sp>
      <p:sp>
        <p:nvSpPr>
          <p:cNvPr id="10" name="Subtitle 2">
            <a:extLst>
              <a:ext uri="{FF2B5EF4-FFF2-40B4-BE49-F238E27FC236}">
                <a16:creationId xmlns:a16="http://schemas.microsoft.com/office/drawing/2014/main" id="{2DAF2A29-320D-894D-B2C1-12A55F965234}"/>
              </a:ext>
            </a:extLst>
          </p:cNvPr>
          <p:cNvSpPr>
            <a:spLocks noGrp="1"/>
          </p:cNvSpPr>
          <p:nvPr>
            <p:ph type="subTitle" idx="1" hasCustomPrompt="1"/>
          </p:nvPr>
        </p:nvSpPr>
        <p:spPr>
          <a:xfrm>
            <a:off x="584200" y="3890165"/>
            <a:ext cx="5510213" cy="338554"/>
          </a:xfrm>
          <a:prstGeom prst="rect">
            <a:avLst/>
          </a:prstGeom>
        </p:spPr>
        <p:txBody>
          <a:bodyPr lIns="0" tIns="0" rIns="0"/>
          <a:lstStyle>
            <a:lvl1pPr marL="0" indent="0" algn="l">
              <a:lnSpc>
                <a:spcPct val="100000"/>
              </a:lnSpc>
              <a:spcBef>
                <a:spcPts val="0"/>
              </a:spcBef>
              <a:buNone/>
              <a:defRPr sz="2200" cap="all" spc="280" baseline="0">
                <a:solidFill>
                  <a:schemeClr val="accent1"/>
                </a:solidFill>
                <a:latin typeface="+mn-lt"/>
                <a:cs typeface="Segoe UI"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Speaker name or subtitle, 22pt</a:t>
            </a:r>
          </a:p>
        </p:txBody>
      </p:sp>
    </p:spTree>
    <p:extLst>
      <p:ext uri="{BB962C8B-B14F-4D97-AF65-F5344CB8AC3E}">
        <p14:creationId xmlns:p14="http://schemas.microsoft.com/office/powerpoint/2010/main" val="2965429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B86F75-A101-604D-90C0-9874AB4EF467}"/>
              </a:ext>
            </a:extLst>
          </p:cNvPr>
          <p:cNvPicPr>
            <a:picLocks noChangeAspect="1"/>
          </p:cNvPicPr>
          <p:nvPr userDrawn="1"/>
        </p:nvPicPr>
        <p:blipFill>
          <a:blip r:embed="rId2"/>
          <a:stretch>
            <a:fillRect/>
          </a:stretch>
        </p:blipFill>
        <p:spPr>
          <a:xfrm>
            <a:off x="2467" y="0"/>
            <a:ext cx="12187066"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
        <p:nvSpPr>
          <p:cNvPr id="8" name="Title 1">
            <a:extLst>
              <a:ext uri="{FF2B5EF4-FFF2-40B4-BE49-F238E27FC236}">
                <a16:creationId xmlns:a16="http://schemas.microsoft.com/office/drawing/2014/main" id="{3C66C2D9-520C-974C-A9A3-6FDDD627C284}"/>
              </a:ext>
            </a:extLst>
          </p:cNvPr>
          <p:cNvSpPr>
            <a:spLocks noGrp="1"/>
          </p:cNvSpPr>
          <p:nvPr>
            <p:ph type="title" hasCustomPrompt="1"/>
          </p:nvPr>
        </p:nvSpPr>
        <p:spPr>
          <a:xfrm>
            <a:off x="588263" y="2240875"/>
            <a:ext cx="5506150" cy="1292662"/>
          </a:xfrm>
          <a:prstGeom prst="rect">
            <a:avLst/>
          </a:prstGeom>
        </p:spPr>
        <p:txBody>
          <a:bodyPr wrap="square" lIns="0" tIns="0" rIns="0" bIns="0" anchor="b" anchorCtr="0">
            <a:spAutoFit/>
          </a:bodyPr>
          <a:lstStyle>
            <a:lvl1pPr marL="0" marR="0" indent="0" algn="l" defTabSz="412588" rtl="0" eaLnBrk="1" fontAlgn="auto" latinLnBrk="0" hangingPunct="1">
              <a:lnSpc>
                <a:spcPct val="100000"/>
              </a:lnSpc>
              <a:spcBef>
                <a:spcPts val="0"/>
              </a:spcBef>
              <a:spcAft>
                <a:spcPts val="0"/>
              </a:spcAft>
              <a:buClrTx/>
              <a:buSzTx/>
              <a:buFontTx/>
              <a:buNone/>
              <a:tabLst/>
              <a:defRPr sz="4200" b="0" i="0" kern="1200" spc="-50" baseline="0">
                <a:solidFill>
                  <a:schemeClr val="tx2"/>
                </a:solidFill>
                <a:latin typeface="+mj-lt"/>
                <a:cs typeface="Segoe UI Semibold" panose="020B0502040204020203" pitchFamily="34" charset="0"/>
              </a:defRPr>
            </a:lvl1pPr>
          </a:lstStyle>
          <a:p>
            <a:r>
              <a:rPr lang="en-US" dirty="0"/>
              <a:t>Event name or presentation title, 42pt</a:t>
            </a:r>
          </a:p>
        </p:txBody>
      </p:sp>
      <p:sp>
        <p:nvSpPr>
          <p:cNvPr id="10" name="Subtitle 2">
            <a:extLst>
              <a:ext uri="{FF2B5EF4-FFF2-40B4-BE49-F238E27FC236}">
                <a16:creationId xmlns:a16="http://schemas.microsoft.com/office/drawing/2014/main" id="{F8964476-3B38-1D4D-97F2-9ACC0DAE908E}"/>
              </a:ext>
            </a:extLst>
          </p:cNvPr>
          <p:cNvSpPr>
            <a:spLocks noGrp="1"/>
          </p:cNvSpPr>
          <p:nvPr>
            <p:ph type="subTitle" idx="1" hasCustomPrompt="1"/>
          </p:nvPr>
        </p:nvSpPr>
        <p:spPr>
          <a:xfrm>
            <a:off x="584200" y="3890165"/>
            <a:ext cx="5510213" cy="338554"/>
          </a:xfrm>
          <a:prstGeom prst="rect">
            <a:avLst/>
          </a:prstGeom>
        </p:spPr>
        <p:txBody>
          <a:bodyPr lIns="0" tIns="0" rIns="0"/>
          <a:lstStyle>
            <a:lvl1pPr marL="0" indent="0" algn="l">
              <a:lnSpc>
                <a:spcPct val="100000"/>
              </a:lnSpc>
              <a:spcBef>
                <a:spcPts val="0"/>
              </a:spcBef>
              <a:buNone/>
              <a:defRPr sz="2200" cap="all" spc="280" baseline="0">
                <a:solidFill>
                  <a:schemeClr val="accent2"/>
                </a:solidFill>
                <a:latin typeface="+mn-lt"/>
                <a:cs typeface="Segoe UI"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Speaker name or subtitle, 22pt</a:t>
            </a:r>
          </a:p>
        </p:txBody>
      </p:sp>
    </p:spTree>
    <p:extLst>
      <p:ext uri="{BB962C8B-B14F-4D97-AF65-F5344CB8AC3E}">
        <p14:creationId xmlns:p14="http://schemas.microsoft.com/office/powerpoint/2010/main" val="2537313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8EEF5F-C983-7549-A6EE-07D4D1ADF71A}"/>
              </a:ext>
            </a:extLst>
          </p:cNvPr>
          <p:cNvPicPr>
            <a:picLocks noChangeAspect="1"/>
          </p:cNvPicPr>
          <p:nvPr userDrawn="1"/>
        </p:nvPicPr>
        <p:blipFill>
          <a:blip r:embed="rId2"/>
          <a:stretch>
            <a:fillRect/>
          </a:stretch>
        </p:blipFill>
        <p:spPr>
          <a:xfrm>
            <a:off x="2467" y="0"/>
            <a:ext cx="12187066"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
        <p:nvSpPr>
          <p:cNvPr id="8" name="Title 1">
            <a:extLst>
              <a:ext uri="{FF2B5EF4-FFF2-40B4-BE49-F238E27FC236}">
                <a16:creationId xmlns:a16="http://schemas.microsoft.com/office/drawing/2014/main" id="{3C66C2D9-520C-974C-A9A3-6FDDD627C284}"/>
              </a:ext>
            </a:extLst>
          </p:cNvPr>
          <p:cNvSpPr>
            <a:spLocks noGrp="1"/>
          </p:cNvSpPr>
          <p:nvPr>
            <p:ph type="title" hasCustomPrompt="1"/>
          </p:nvPr>
        </p:nvSpPr>
        <p:spPr>
          <a:xfrm>
            <a:off x="588263" y="2240875"/>
            <a:ext cx="5506150" cy="1292662"/>
          </a:xfrm>
          <a:prstGeom prst="rect">
            <a:avLst/>
          </a:prstGeom>
        </p:spPr>
        <p:txBody>
          <a:bodyPr wrap="square" lIns="0" tIns="0" rIns="0" bIns="0" anchor="b" anchorCtr="0">
            <a:spAutoFit/>
          </a:bodyPr>
          <a:lstStyle>
            <a:lvl1pPr marL="0" marR="0" indent="0" algn="l" defTabSz="412588" rtl="0" eaLnBrk="1" fontAlgn="auto" latinLnBrk="0" hangingPunct="1">
              <a:lnSpc>
                <a:spcPct val="100000"/>
              </a:lnSpc>
              <a:spcBef>
                <a:spcPts val="0"/>
              </a:spcBef>
              <a:spcAft>
                <a:spcPts val="0"/>
              </a:spcAft>
              <a:buClrTx/>
              <a:buSzTx/>
              <a:buFontTx/>
              <a:buNone/>
              <a:tabLst/>
              <a:defRPr sz="4200" b="0" i="0" kern="1200" spc="-50" baseline="0">
                <a:solidFill>
                  <a:schemeClr val="tx2"/>
                </a:solidFill>
                <a:latin typeface="+mj-lt"/>
                <a:cs typeface="Segoe UI Semibold" panose="020B0502040204020203" pitchFamily="34" charset="0"/>
              </a:defRPr>
            </a:lvl1pPr>
          </a:lstStyle>
          <a:p>
            <a:r>
              <a:rPr lang="en-US" dirty="0"/>
              <a:t>Event name or presentation title, 42pt</a:t>
            </a:r>
          </a:p>
        </p:txBody>
      </p:sp>
      <p:sp>
        <p:nvSpPr>
          <p:cNvPr id="10" name="Subtitle 2">
            <a:extLst>
              <a:ext uri="{FF2B5EF4-FFF2-40B4-BE49-F238E27FC236}">
                <a16:creationId xmlns:a16="http://schemas.microsoft.com/office/drawing/2014/main" id="{F8964476-3B38-1D4D-97F2-9ACC0DAE908E}"/>
              </a:ext>
            </a:extLst>
          </p:cNvPr>
          <p:cNvSpPr>
            <a:spLocks noGrp="1"/>
          </p:cNvSpPr>
          <p:nvPr>
            <p:ph type="subTitle" idx="1" hasCustomPrompt="1"/>
          </p:nvPr>
        </p:nvSpPr>
        <p:spPr>
          <a:xfrm>
            <a:off x="584200" y="3890165"/>
            <a:ext cx="5510213" cy="338554"/>
          </a:xfrm>
          <a:prstGeom prst="rect">
            <a:avLst/>
          </a:prstGeom>
        </p:spPr>
        <p:txBody>
          <a:bodyPr lIns="0" tIns="0" rIns="0"/>
          <a:lstStyle>
            <a:lvl1pPr marL="0" indent="0" algn="l">
              <a:lnSpc>
                <a:spcPct val="100000"/>
              </a:lnSpc>
              <a:spcBef>
                <a:spcPts val="0"/>
              </a:spcBef>
              <a:buNone/>
              <a:defRPr sz="2200" cap="all" spc="280" baseline="0">
                <a:solidFill>
                  <a:schemeClr val="accent2"/>
                </a:solidFill>
                <a:latin typeface="+mn-lt"/>
                <a:cs typeface="Segoe UI"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Speaker name or subtitle, 22pt</a:t>
            </a:r>
          </a:p>
        </p:txBody>
      </p:sp>
    </p:spTree>
    <p:extLst>
      <p:ext uri="{BB962C8B-B14F-4D97-AF65-F5344CB8AC3E}">
        <p14:creationId xmlns:p14="http://schemas.microsoft.com/office/powerpoint/2010/main" val="2561944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85789"/>
            <a:ext cx="11018520" cy="430887"/>
          </a:xfrm>
        </p:spPr>
        <p:txBody>
          <a:bodyPr/>
          <a:lstStyle>
            <a:lvl1pPr>
              <a:defRPr sz="2800">
                <a:solidFill>
                  <a:schemeClr val="tx2"/>
                </a:solidFill>
                <a:latin typeface="+mj-lt"/>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2019301"/>
            <a:ext cx="11018838" cy="1668154"/>
          </a:xfrm>
        </p:spPr>
        <p:txBody>
          <a:bodyPr/>
          <a:lstStyle>
            <a:lvl1pPr>
              <a:defRPr sz="2200">
                <a:solidFill>
                  <a:schemeClr val="tx2"/>
                </a:solidFill>
                <a:latin typeface="+mn-lt"/>
              </a:defRPr>
            </a:lvl1pPr>
            <a:lvl2pPr>
              <a:defRPr sz="1800">
                <a:solidFill>
                  <a:schemeClr val="tx2"/>
                </a:solidFill>
                <a:latin typeface="+mn-lt"/>
              </a:defRPr>
            </a:lvl2pPr>
            <a:lvl3pPr>
              <a:defRPr sz="1800">
                <a:solidFill>
                  <a:schemeClr val="tx2"/>
                </a:solidFill>
                <a:latin typeface="+mn-lt"/>
              </a:defRPr>
            </a:lvl3pPr>
            <a:lvl4pPr>
              <a:defRPr sz="1800">
                <a:solidFill>
                  <a:schemeClr val="tx2"/>
                </a:solidFill>
                <a:latin typeface="+mn-lt"/>
              </a:defRPr>
            </a:lvl4pPr>
            <a:lvl5pPr>
              <a:defRPr sz="1800">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chemeClr val="tx2"/>
                </a:solidFill>
              </a:rPr>
              <a:t>ELT layout</a:t>
            </a:r>
          </a:p>
        </p:txBody>
      </p:sp>
    </p:spTree>
    <p:extLst>
      <p:ext uri="{BB962C8B-B14F-4D97-AF65-F5344CB8AC3E}">
        <p14:creationId xmlns:p14="http://schemas.microsoft.com/office/powerpoint/2010/main" val="35613914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EE113DA-54B1-C64F-B73E-F41A4FA39C4C}"/>
              </a:ext>
            </a:extLst>
          </p:cNvPr>
          <p:cNvSpPr>
            <a:spLocks noGrp="1"/>
          </p:cNvSpPr>
          <p:nvPr>
            <p:ph type="title"/>
          </p:nvPr>
        </p:nvSpPr>
        <p:spPr>
          <a:xfrm>
            <a:off x="588263" y="585789"/>
            <a:ext cx="11018520" cy="430887"/>
          </a:xfrm>
        </p:spPr>
        <p:txBody>
          <a:bodyPr/>
          <a:lstStyle>
            <a:lvl1pPr>
              <a:defRPr sz="2800">
                <a:solidFill>
                  <a:schemeClr val="tx2"/>
                </a:solidFill>
              </a:defRPr>
            </a:lvl1pPr>
          </a:lstStyle>
          <a:p>
            <a:r>
              <a:rPr lang="en-US"/>
              <a:t>Click to edit Master title style</a:t>
            </a:r>
            <a:endParaRPr lang="en-US" dirty="0"/>
          </a:p>
        </p:txBody>
      </p:sp>
      <p:sp>
        <p:nvSpPr>
          <p:cNvPr id="9" name="Content Placeholder 3">
            <a:extLst>
              <a:ext uri="{FF2B5EF4-FFF2-40B4-BE49-F238E27FC236}">
                <a16:creationId xmlns:a16="http://schemas.microsoft.com/office/drawing/2014/main" id="{174053FB-C1EF-E74B-B6B0-F8A0E0D1C115}"/>
              </a:ext>
            </a:extLst>
          </p:cNvPr>
          <p:cNvSpPr>
            <a:spLocks noGrp="1"/>
          </p:cNvSpPr>
          <p:nvPr>
            <p:ph sz="quarter" idx="10"/>
          </p:nvPr>
        </p:nvSpPr>
        <p:spPr>
          <a:xfrm>
            <a:off x="584200" y="2019301"/>
            <a:ext cx="11018838" cy="1668154"/>
          </a:xfrm>
        </p:spPr>
        <p:txBody>
          <a:bodyPr/>
          <a:lstStyle>
            <a:lvl1pPr marL="0" indent="0">
              <a:buFontTx/>
              <a:buNone/>
              <a:defRPr sz="2200">
                <a:solidFill>
                  <a:schemeClr val="tx2"/>
                </a:solidFill>
              </a:defRPr>
            </a:lvl1pPr>
            <a:lvl2pPr marL="228556" indent="0">
              <a:buFontTx/>
              <a:buNone/>
              <a:defRPr sz="1800">
                <a:solidFill>
                  <a:schemeClr val="tx2"/>
                </a:solidFill>
              </a:defRPr>
            </a:lvl2pPr>
            <a:lvl3pPr marL="457112" indent="0">
              <a:buFontTx/>
              <a:buNone/>
              <a:defRPr sz="1800">
                <a:solidFill>
                  <a:schemeClr val="tx2"/>
                </a:solidFill>
              </a:defRPr>
            </a:lvl3pPr>
            <a:lvl4pPr marL="661861" indent="0">
              <a:buFontTx/>
              <a:buNone/>
              <a:defRPr sz="1800">
                <a:solidFill>
                  <a:schemeClr val="tx2"/>
                </a:solidFill>
              </a:defRPr>
            </a:lvl4pPr>
            <a:lvl5pPr marL="855499" indent="0">
              <a:buFontTx/>
              <a:buNone/>
              <a:defRPr sz="18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3035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itle 1">
            <a:extLst>
              <a:ext uri="{FF2B5EF4-FFF2-40B4-BE49-F238E27FC236}">
                <a16:creationId xmlns:a16="http://schemas.microsoft.com/office/drawing/2014/main" id="{33FD7BD5-BC94-2C44-BFFC-E7A103F27B2F}"/>
              </a:ext>
            </a:extLst>
          </p:cNvPr>
          <p:cNvSpPr>
            <a:spLocks noGrp="1"/>
          </p:cNvSpPr>
          <p:nvPr>
            <p:ph type="title"/>
          </p:nvPr>
        </p:nvSpPr>
        <p:spPr>
          <a:xfrm>
            <a:off x="588263" y="585789"/>
            <a:ext cx="11018520" cy="430887"/>
          </a:xfrm>
        </p:spPr>
        <p:txBody>
          <a:bodyPr/>
          <a:lstStyle>
            <a:lvl1pPr>
              <a:defRPr sz="2800">
                <a:solidFill>
                  <a:schemeClr val="tx2"/>
                </a:solidFill>
              </a:defRPr>
            </a:lvl1p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AD765DDD-59F3-8246-AF95-2B7445D310DC}"/>
              </a:ext>
            </a:extLst>
          </p:cNvPr>
          <p:cNvSpPr>
            <a:spLocks noGrp="1"/>
          </p:cNvSpPr>
          <p:nvPr>
            <p:ph sz="quarter" idx="10"/>
          </p:nvPr>
        </p:nvSpPr>
        <p:spPr>
          <a:xfrm>
            <a:off x="588263" y="2019301"/>
            <a:ext cx="5221987" cy="1668154"/>
          </a:xfrm>
        </p:spPr>
        <p:txBody>
          <a:bodyPr/>
          <a:lstStyle>
            <a:lvl1pPr>
              <a:defRPr sz="220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5B34D14D-5DD6-1C44-809D-BF90BB618FCA}"/>
              </a:ext>
            </a:extLst>
          </p:cNvPr>
          <p:cNvSpPr>
            <a:spLocks noGrp="1"/>
          </p:cNvSpPr>
          <p:nvPr>
            <p:ph sz="quarter" idx="11"/>
          </p:nvPr>
        </p:nvSpPr>
        <p:spPr>
          <a:xfrm>
            <a:off x="6388100" y="2019301"/>
            <a:ext cx="5218683" cy="1668154"/>
          </a:xfrm>
        </p:spPr>
        <p:txBody>
          <a:bodyPr/>
          <a:lstStyle>
            <a:lvl1pPr>
              <a:defRPr sz="220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9159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A824D4-831A-AB4C-A03D-71A18569CC9C}"/>
              </a:ext>
            </a:extLst>
          </p:cNvPr>
          <p:cNvSpPr>
            <a:spLocks noGrp="1"/>
          </p:cNvSpPr>
          <p:nvPr>
            <p:ph type="title"/>
          </p:nvPr>
        </p:nvSpPr>
        <p:spPr>
          <a:xfrm>
            <a:off x="588263" y="585789"/>
            <a:ext cx="11018520" cy="430887"/>
          </a:xfrm>
        </p:spPr>
        <p:txBody>
          <a:bodyPr/>
          <a:lstStyle>
            <a:lvl1pPr>
              <a:defRPr sz="2800">
                <a:solidFill>
                  <a:schemeClr val="tx2"/>
                </a:solidFill>
              </a:defRPr>
            </a:lvl1pPr>
          </a:lstStyle>
          <a:p>
            <a:r>
              <a:rPr lang="en-US"/>
              <a:t>Click to edit Master title style</a:t>
            </a:r>
            <a:endParaRPr lang="en-US" dirty="0"/>
          </a:p>
        </p:txBody>
      </p:sp>
      <p:sp>
        <p:nvSpPr>
          <p:cNvPr id="7" name="Content Placeholder 3">
            <a:extLst>
              <a:ext uri="{FF2B5EF4-FFF2-40B4-BE49-F238E27FC236}">
                <a16:creationId xmlns:a16="http://schemas.microsoft.com/office/drawing/2014/main" id="{AA8D7A5E-8D30-2F4C-ADC6-27F87AE252F7}"/>
              </a:ext>
            </a:extLst>
          </p:cNvPr>
          <p:cNvSpPr>
            <a:spLocks noGrp="1"/>
          </p:cNvSpPr>
          <p:nvPr>
            <p:ph sz="quarter" idx="10"/>
          </p:nvPr>
        </p:nvSpPr>
        <p:spPr>
          <a:xfrm>
            <a:off x="588263" y="2019301"/>
            <a:ext cx="5215638" cy="1668154"/>
          </a:xfrm>
        </p:spPr>
        <p:txBody>
          <a:bodyPr/>
          <a:lstStyle>
            <a:lvl1pPr marL="0" indent="0">
              <a:buFontTx/>
              <a:buNone/>
              <a:defRPr sz="2200">
                <a:solidFill>
                  <a:schemeClr val="tx2"/>
                </a:solidFill>
              </a:defRPr>
            </a:lvl1pPr>
            <a:lvl2pPr marL="228556" indent="0">
              <a:buFontTx/>
              <a:buNone/>
              <a:defRPr sz="1800">
                <a:solidFill>
                  <a:schemeClr val="tx2"/>
                </a:solidFill>
              </a:defRPr>
            </a:lvl2pPr>
            <a:lvl3pPr marL="457112" indent="0">
              <a:buFontTx/>
              <a:buNone/>
              <a:defRPr sz="1800">
                <a:solidFill>
                  <a:schemeClr val="tx2"/>
                </a:solidFill>
              </a:defRPr>
            </a:lvl3pPr>
            <a:lvl4pPr marL="661861" indent="0">
              <a:buFontTx/>
              <a:buNone/>
              <a:defRPr sz="1800">
                <a:solidFill>
                  <a:schemeClr val="tx2"/>
                </a:solidFill>
              </a:defRPr>
            </a:lvl4pPr>
            <a:lvl5pPr marL="855499" indent="0">
              <a:buFontTx/>
              <a:buNone/>
              <a:defRPr sz="18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7FF2AEC0-6140-C644-9982-48F511E2EA5E}"/>
              </a:ext>
            </a:extLst>
          </p:cNvPr>
          <p:cNvSpPr>
            <a:spLocks noGrp="1"/>
          </p:cNvSpPr>
          <p:nvPr>
            <p:ph sz="quarter" idx="11"/>
          </p:nvPr>
        </p:nvSpPr>
        <p:spPr>
          <a:xfrm>
            <a:off x="6388100" y="2019301"/>
            <a:ext cx="5218683" cy="1668154"/>
          </a:xfrm>
        </p:spPr>
        <p:txBody>
          <a:bodyPr/>
          <a:lstStyle>
            <a:lvl1pPr marL="0" indent="0">
              <a:buFontTx/>
              <a:buNone/>
              <a:defRPr sz="2200">
                <a:solidFill>
                  <a:schemeClr val="tx2"/>
                </a:solidFill>
              </a:defRPr>
            </a:lvl1pPr>
            <a:lvl2pPr marL="228556" indent="0">
              <a:buFontTx/>
              <a:buNone/>
              <a:defRPr sz="1800">
                <a:solidFill>
                  <a:schemeClr val="tx2"/>
                </a:solidFill>
              </a:defRPr>
            </a:lvl2pPr>
            <a:lvl3pPr marL="457112" indent="0">
              <a:buFontTx/>
              <a:buNone/>
              <a:defRPr sz="1800">
                <a:solidFill>
                  <a:schemeClr val="tx2"/>
                </a:solidFill>
              </a:defRPr>
            </a:lvl3pPr>
            <a:lvl4pPr marL="661861" indent="0">
              <a:buFontTx/>
              <a:buNone/>
              <a:defRPr sz="1800">
                <a:solidFill>
                  <a:schemeClr val="tx2"/>
                </a:solidFill>
              </a:defRPr>
            </a:lvl4pPr>
            <a:lvl5pPr marL="855499" indent="0">
              <a:buFontTx/>
              <a:buNone/>
              <a:defRPr sz="18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06813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 Non-bulleted text">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15C60F1A-753D-774D-A4FC-397D4FEC5805}"/>
              </a:ext>
            </a:extLst>
          </p:cNvPr>
          <p:cNvSpPr/>
          <p:nvPr userDrawn="1"/>
        </p:nvSpPr>
        <p:spPr>
          <a:xfrm>
            <a:off x="3235183" y="1"/>
            <a:ext cx="8953642" cy="6858001"/>
          </a:xfrm>
          <a:prstGeom prst="rect">
            <a:avLst/>
          </a:prstGeom>
          <a:solidFill>
            <a:schemeClr val="bg1">
              <a:lumMod val="95000"/>
            </a:schemeClr>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C408438D-8707-4C4B-A3D5-BCB4AAB7AF25}"/>
              </a:ext>
            </a:extLst>
          </p:cNvPr>
          <p:cNvSpPr/>
          <p:nvPr userDrawn="1"/>
        </p:nvSpPr>
        <p:spPr>
          <a:xfrm>
            <a:off x="7712005" y="-1"/>
            <a:ext cx="4476821" cy="6858001"/>
          </a:xfrm>
          <a:prstGeom prst="rect">
            <a:avLst/>
          </a:prstGeom>
          <a:solidFill>
            <a:srgbClr val="2F2F2F"/>
          </a:solidFill>
          <a:ln w="12700">
            <a:miter lim="400000"/>
          </a:ln>
        </p:spPr>
        <p:txBody>
          <a:bodyPr lIns="0" tIns="0" rIns="0" bIns="0" anchor="ctr"/>
          <a:lstStyle/>
          <a:p>
            <a:pPr algn="ctr">
              <a:lnSpc>
                <a:spcPct val="100000"/>
              </a:lnSpc>
              <a:defRPr sz="3200" spc="0">
                <a:solidFill>
                  <a:srgbClr val="274B47"/>
                </a:solidFill>
                <a:latin typeface="Helvetica Neue Medium"/>
                <a:ea typeface="Helvetica Neue Medium"/>
                <a:cs typeface="Helvetica Neue Medium"/>
                <a:sym typeface="Helvetica Neue Medium"/>
              </a:defRPr>
            </a:pPr>
            <a:endParaRPr sz="1600">
              <a:solidFill>
                <a:schemeClr val="tx2"/>
              </a:solidFill>
            </a:endParaRPr>
          </a:p>
        </p:txBody>
      </p:sp>
      <p:sp>
        <p:nvSpPr>
          <p:cNvPr id="10" name="Subtitle 2">
            <a:extLst>
              <a:ext uri="{FF2B5EF4-FFF2-40B4-BE49-F238E27FC236}">
                <a16:creationId xmlns:a16="http://schemas.microsoft.com/office/drawing/2014/main" id="{8725A4A0-F942-2144-82D1-0B7BE73AEEDF}"/>
              </a:ext>
            </a:extLst>
          </p:cNvPr>
          <p:cNvSpPr>
            <a:spLocks noGrp="1"/>
          </p:cNvSpPr>
          <p:nvPr>
            <p:ph type="subTitle" idx="1" hasCustomPrompt="1"/>
          </p:nvPr>
        </p:nvSpPr>
        <p:spPr>
          <a:xfrm>
            <a:off x="3855608" y="582151"/>
            <a:ext cx="3235971" cy="338554"/>
          </a:xfrm>
          <a:prstGeom prst="rect">
            <a:avLst/>
          </a:prstGeom>
        </p:spPr>
        <p:txBody>
          <a:bodyPr lIns="0" tIns="0" rIns="0" bIns="0">
            <a:spAutoFit/>
          </a:bodyPr>
          <a:lstStyle>
            <a:lvl1pPr marL="0" indent="0" algn="l">
              <a:lnSpc>
                <a:spcPct val="100000"/>
              </a:lnSpc>
              <a:spcBef>
                <a:spcPts val="0"/>
              </a:spcBef>
              <a:buNone/>
              <a:defRPr sz="2200" b="0" i="0" spc="0" baseline="0">
                <a:solidFill>
                  <a:schemeClr val="tx2"/>
                </a:solidFill>
                <a:latin typeface="+mj-lt"/>
                <a:cs typeface="Segoe UI Semibold"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Subtitle, 22pt</a:t>
            </a:r>
          </a:p>
        </p:txBody>
      </p:sp>
      <p:sp>
        <p:nvSpPr>
          <p:cNvPr id="11" name="Text Placeholder 9">
            <a:extLst>
              <a:ext uri="{FF2B5EF4-FFF2-40B4-BE49-F238E27FC236}">
                <a16:creationId xmlns:a16="http://schemas.microsoft.com/office/drawing/2014/main" id="{AD41A975-CD4B-684D-978B-7C04D5B88079}"/>
              </a:ext>
            </a:extLst>
          </p:cNvPr>
          <p:cNvSpPr>
            <a:spLocks noGrp="1"/>
          </p:cNvSpPr>
          <p:nvPr>
            <p:ph type="body" sz="quarter" idx="10" hasCustomPrompt="1"/>
          </p:nvPr>
        </p:nvSpPr>
        <p:spPr>
          <a:xfrm>
            <a:off x="3855608" y="1689673"/>
            <a:ext cx="3235971" cy="4596827"/>
          </a:xfrm>
          <a:prstGeom prst="rect">
            <a:avLst/>
          </a:prstGeom>
        </p:spPr>
        <p:txBody>
          <a:bodyPr lIns="0" tIns="0" rIns="0" bIns="0">
            <a:normAutofit/>
          </a:bodyPr>
          <a:lstStyle>
            <a:lvl1pPr marL="0" indent="0">
              <a:lnSpc>
                <a:spcPct val="100000"/>
              </a:lnSpc>
              <a:buNone/>
              <a:defRPr sz="1800" b="0" i="0" spc="0">
                <a:solidFill>
                  <a:schemeClr val="tx2"/>
                </a:solidFill>
                <a:latin typeface="+mn-lt"/>
                <a:cs typeface="Segoe UI" panose="020B0502040204020203" pitchFamily="34" charset="0"/>
              </a:defRPr>
            </a:lvl1pPr>
          </a:lstStyle>
          <a:p>
            <a:pPr lvl="0"/>
            <a:r>
              <a:rPr lang="en-US" dirty="0"/>
              <a:t>Body copy, 18pt</a:t>
            </a:r>
          </a:p>
        </p:txBody>
      </p:sp>
      <p:sp>
        <p:nvSpPr>
          <p:cNvPr id="12" name="Line">
            <a:extLst>
              <a:ext uri="{FF2B5EF4-FFF2-40B4-BE49-F238E27FC236}">
                <a16:creationId xmlns:a16="http://schemas.microsoft.com/office/drawing/2014/main" id="{197059D7-FE72-D842-A0A3-AD1E2D685302}"/>
              </a:ext>
            </a:extLst>
          </p:cNvPr>
          <p:cNvSpPr/>
          <p:nvPr userDrawn="1"/>
        </p:nvSpPr>
        <p:spPr>
          <a:xfrm>
            <a:off x="3855608" y="1305189"/>
            <a:ext cx="3235970"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13" name="Text Placeholder 9">
            <a:extLst>
              <a:ext uri="{FF2B5EF4-FFF2-40B4-BE49-F238E27FC236}">
                <a16:creationId xmlns:a16="http://schemas.microsoft.com/office/drawing/2014/main" id="{B307CBDB-BD48-9C4A-A608-575E743E94ED}"/>
              </a:ext>
            </a:extLst>
          </p:cNvPr>
          <p:cNvSpPr>
            <a:spLocks noGrp="1"/>
          </p:cNvSpPr>
          <p:nvPr>
            <p:ph type="body" sz="quarter" idx="11" hasCustomPrompt="1"/>
          </p:nvPr>
        </p:nvSpPr>
        <p:spPr>
          <a:xfrm>
            <a:off x="8329461" y="1689673"/>
            <a:ext cx="3289453" cy="4596827"/>
          </a:xfrm>
          <a:prstGeom prst="rect">
            <a:avLst/>
          </a:prstGeom>
        </p:spPr>
        <p:txBody>
          <a:bodyPr lIns="0" tIns="0" rIns="0" bIns="0">
            <a:normAutofit/>
          </a:bodyPr>
          <a:lstStyle>
            <a:lvl1pPr marL="0" indent="0">
              <a:lnSpc>
                <a:spcPct val="100000"/>
              </a:lnSpc>
              <a:buNone/>
              <a:defRPr sz="1800" b="0" i="0" spc="0">
                <a:solidFill>
                  <a:schemeClr val="bg1"/>
                </a:solidFill>
                <a:latin typeface="+mn-lt"/>
                <a:cs typeface="Segoe UI" panose="020B0502040204020203" pitchFamily="34" charset="0"/>
              </a:defRPr>
            </a:lvl1pPr>
          </a:lstStyle>
          <a:p>
            <a:pPr lvl="0"/>
            <a:r>
              <a:rPr lang="en-US" dirty="0"/>
              <a:t>Body copy, 18pt</a:t>
            </a:r>
          </a:p>
        </p:txBody>
      </p:sp>
      <p:sp>
        <p:nvSpPr>
          <p:cNvPr id="14" name="Line">
            <a:extLst>
              <a:ext uri="{FF2B5EF4-FFF2-40B4-BE49-F238E27FC236}">
                <a16:creationId xmlns:a16="http://schemas.microsoft.com/office/drawing/2014/main" id="{2C248E4E-0DC2-DF4F-8F1D-342066EAA75C}"/>
              </a:ext>
            </a:extLst>
          </p:cNvPr>
          <p:cNvSpPr/>
          <p:nvPr userDrawn="1"/>
        </p:nvSpPr>
        <p:spPr>
          <a:xfrm>
            <a:off x="8329461" y="1305189"/>
            <a:ext cx="3289453" cy="0"/>
          </a:xfrm>
          <a:prstGeom prst="line">
            <a:avLst/>
          </a:prstGeom>
          <a:ln w="25400" cap="rnd">
            <a:solidFill>
              <a:srgbClr val="FFB900"/>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15" name="Text Placeholder 9">
            <a:extLst>
              <a:ext uri="{FF2B5EF4-FFF2-40B4-BE49-F238E27FC236}">
                <a16:creationId xmlns:a16="http://schemas.microsoft.com/office/drawing/2014/main" id="{FC5A9DEE-1057-7549-A8B7-D24CAD970A15}"/>
              </a:ext>
            </a:extLst>
          </p:cNvPr>
          <p:cNvSpPr>
            <a:spLocks noGrp="1"/>
          </p:cNvSpPr>
          <p:nvPr>
            <p:ph type="body" sz="quarter" idx="13" hasCustomPrompt="1"/>
          </p:nvPr>
        </p:nvSpPr>
        <p:spPr>
          <a:xfrm>
            <a:off x="8329461" y="582151"/>
            <a:ext cx="3289453" cy="338554"/>
          </a:xfrm>
          <a:prstGeom prst="rect">
            <a:avLst/>
          </a:prstGeom>
        </p:spPr>
        <p:txBody>
          <a:bodyPr wrap="square" lIns="0" tIns="0" rIns="0" bIns="0">
            <a:spAutoFit/>
          </a:bodyPr>
          <a:lstStyle>
            <a:lvl1pPr marL="0" indent="0">
              <a:lnSpc>
                <a:spcPct val="100000"/>
              </a:lnSpc>
              <a:buNone/>
              <a:defRPr sz="2200" b="0" i="0" spc="0">
                <a:solidFill>
                  <a:schemeClr val="bg1"/>
                </a:solidFill>
                <a:latin typeface="+mj-lt"/>
                <a:cs typeface="Segoe UI Semibold" panose="020B0502040204020203" pitchFamily="34" charset="0"/>
              </a:defRPr>
            </a:lvl1pPr>
          </a:lstStyle>
          <a:p>
            <a:pPr lvl="0"/>
            <a:r>
              <a:rPr lang="en-US" dirty="0"/>
              <a:t>Subtitle, 22pt</a:t>
            </a:r>
          </a:p>
        </p:txBody>
      </p:sp>
      <p:sp>
        <p:nvSpPr>
          <p:cNvPr id="16" name="Title 1">
            <a:extLst>
              <a:ext uri="{FF2B5EF4-FFF2-40B4-BE49-F238E27FC236}">
                <a16:creationId xmlns:a16="http://schemas.microsoft.com/office/drawing/2014/main" id="{1D64E58A-8883-BC48-91AE-229A60F3DDEC}"/>
              </a:ext>
            </a:extLst>
          </p:cNvPr>
          <p:cNvSpPr>
            <a:spLocks noGrp="1"/>
          </p:cNvSpPr>
          <p:nvPr>
            <p:ph type="title" hasCustomPrompt="1"/>
          </p:nvPr>
        </p:nvSpPr>
        <p:spPr>
          <a:xfrm>
            <a:off x="588264" y="571500"/>
            <a:ext cx="2303932" cy="861774"/>
          </a:xfrm>
          <a:prstGeom prst="rect">
            <a:avLst/>
          </a:prstGeom>
        </p:spPr>
        <p:txBody>
          <a:bodyPr lIns="0" tIns="0" rIns="0" bIns="0">
            <a:spAutoFit/>
          </a:bodyPr>
          <a:lstStyle>
            <a:lvl1pPr marL="4570">
              <a:lnSpc>
                <a:spcPct val="100000"/>
              </a:lnSpc>
              <a:defRPr sz="2800" b="0" i="0" cap="none" baseline="0">
                <a:solidFill>
                  <a:schemeClr val="tx2"/>
                </a:solidFill>
                <a:latin typeface="+mj-lt"/>
                <a:cs typeface="Segoe UI Semibold" panose="020B0502040204020203" pitchFamily="34" charset="0"/>
              </a:defRPr>
            </a:lvl1pPr>
          </a:lstStyle>
          <a:p>
            <a:r>
              <a:rPr lang="en-US" dirty="0"/>
              <a:t>Section title, 28pt </a:t>
            </a:r>
          </a:p>
        </p:txBody>
      </p:sp>
      <p:sp>
        <p:nvSpPr>
          <p:cNvPr id="17" name="Text Placeholder 9">
            <a:extLst>
              <a:ext uri="{FF2B5EF4-FFF2-40B4-BE49-F238E27FC236}">
                <a16:creationId xmlns:a16="http://schemas.microsoft.com/office/drawing/2014/main" id="{2CA9370D-6651-D149-A602-342860077CC9}"/>
              </a:ext>
            </a:extLst>
          </p:cNvPr>
          <p:cNvSpPr>
            <a:spLocks noGrp="1"/>
          </p:cNvSpPr>
          <p:nvPr>
            <p:ph type="body" sz="quarter" idx="14" hasCustomPrompt="1"/>
          </p:nvPr>
        </p:nvSpPr>
        <p:spPr>
          <a:xfrm>
            <a:off x="574096" y="2353733"/>
            <a:ext cx="2303932" cy="1463970"/>
          </a:xfrm>
          <a:prstGeom prst="rect">
            <a:avLst/>
          </a:prstGeom>
        </p:spPr>
        <p:txBody>
          <a:bodyPr lIns="0" tIns="0" rIns="0" bIns="0">
            <a:normAutofit/>
          </a:bodyPr>
          <a:lstStyle>
            <a:lvl1pPr marL="0" indent="0">
              <a:lnSpc>
                <a:spcPct val="100000"/>
              </a:lnSpc>
              <a:buNone/>
              <a:defRPr sz="2200" b="0" i="0" spc="0">
                <a:solidFill>
                  <a:schemeClr val="tx2"/>
                </a:solidFill>
                <a:latin typeface="+mn-lt"/>
                <a:cs typeface="Segoe UI" panose="020B0502040204020203" pitchFamily="34" charset="0"/>
              </a:defRPr>
            </a:lvl1pPr>
          </a:lstStyle>
          <a:p>
            <a:pPr lvl="0"/>
            <a:r>
              <a:rPr lang="en-US" dirty="0"/>
              <a:t>Body copy, 22pt</a:t>
            </a:r>
          </a:p>
        </p:txBody>
      </p:sp>
    </p:spTree>
    <p:extLst>
      <p:ext uri="{BB962C8B-B14F-4D97-AF65-F5344CB8AC3E}">
        <p14:creationId xmlns:p14="http://schemas.microsoft.com/office/powerpoint/2010/main" val="3066249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A47FFC8-2041-A74E-8F43-702E38B0D61A}"/>
              </a:ext>
            </a:extLst>
          </p:cNvPr>
          <p:cNvSpPr/>
          <p:nvPr userDrawn="1"/>
        </p:nvSpPr>
        <p:spPr bwMode="auto">
          <a:xfrm>
            <a:off x="0" y="-1"/>
            <a:ext cx="3822700" cy="6858001"/>
          </a:xfrm>
          <a:prstGeom prst="rect">
            <a:avLst/>
          </a:prstGeom>
          <a:solidFill>
            <a:srgbClr val="2F2F2F"/>
          </a:solidFill>
          <a:ln w="1079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endParaRPr>
          </a:p>
        </p:txBody>
      </p:sp>
      <p:pic>
        <p:nvPicPr>
          <p:cNvPr id="19" name="MS logo white - EMF" descr="Microsoft logo white text version">
            <a:extLst>
              <a:ext uri="{FF2B5EF4-FFF2-40B4-BE49-F238E27FC236}">
                <a16:creationId xmlns:a16="http://schemas.microsoft.com/office/drawing/2014/main" id="{99AD0617-5B28-DE43-A9D1-07B31DDB2E66}"/>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0" name="Text Placeholder 6">
            <a:extLst>
              <a:ext uri="{FF2B5EF4-FFF2-40B4-BE49-F238E27FC236}">
                <a16:creationId xmlns:a16="http://schemas.microsoft.com/office/drawing/2014/main" id="{B89A56BB-DF8F-E148-9FB9-B65B17EAE770}"/>
              </a:ext>
            </a:extLst>
          </p:cNvPr>
          <p:cNvSpPr>
            <a:spLocks noGrp="1"/>
          </p:cNvSpPr>
          <p:nvPr>
            <p:ph type="body" sz="quarter" idx="14" hasCustomPrompt="1"/>
          </p:nvPr>
        </p:nvSpPr>
        <p:spPr>
          <a:xfrm>
            <a:off x="4413624" y="1203168"/>
            <a:ext cx="7195764" cy="276999"/>
          </a:xfrm>
          <a:prstGeom prst="rect">
            <a:avLst/>
          </a:prstGeom>
        </p:spPr>
        <p:txBody>
          <a:bodyPr/>
          <a:lstStyle>
            <a:lvl1pPr marL="0" marR="0" indent="0" algn="l" defTabSz="914225" rtl="0" eaLnBrk="1" fontAlgn="auto" latinLnBrk="0" hangingPunct="1">
              <a:lnSpc>
                <a:spcPct val="100000"/>
              </a:lnSpc>
              <a:spcBef>
                <a:spcPct val="20000"/>
              </a:spcBef>
              <a:spcAft>
                <a:spcPts val="0"/>
              </a:spcAft>
              <a:buClr>
                <a:srgbClr val="737373"/>
              </a:buClr>
              <a:buSzPct val="115000"/>
              <a:buFontTx/>
              <a:buNone/>
              <a:tabLst/>
              <a:defRPr sz="1800" spc="0" baseline="0">
                <a:solidFill>
                  <a:schemeClr val="tx2"/>
                </a:solidFill>
                <a:latin typeface="+mn-lt"/>
                <a:cs typeface="Segoe UI" panose="020B0502040204020203" pitchFamily="34" charset="0"/>
              </a:defRPr>
            </a:lvl1pPr>
          </a:lstStyle>
          <a:p>
            <a:pPr lvl="0"/>
            <a:r>
              <a:rPr lang="en-US" dirty="0"/>
              <a:t>Body copy, 18-22pt</a:t>
            </a:r>
          </a:p>
        </p:txBody>
      </p:sp>
      <p:sp>
        <p:nvSpPr>
          <p:cNvPr id="21" name="Title 1">
            <a:extLst>
              <a:ext uri="{FF2B5EF4-FFF2-40B4-BE49-F238E27FC236}">
                <a16:creationId xmlns:a16="http://schemas.microsoft.com/office/drawing/2014/main" id="{D236B5A4-1037-8249-BAE2-8A773CC8FC7E}"/>
              </a:ext>
            </a:extLst>
          </p:cNvPr>
          <p:cNvSpPr>
            <a:spLocks noGrp="1"/>
          </p:cNvSpPr>
          <p:nvPr>
            <p:ph type="title" hasCustomPrompt="1"/>
          </p:nvPr>
        </p:nvSpPr>
        <p:spPr>
          <a:xfrm>
            <a:off x="4413624" y="571501"/>
            <a:ext cx="7195764" cy="430887"/>
          </a:xfrm>
          <a:prstGeom prst="rect">
            <a:avLst/>
          </a:prstGeom>
        </p:spPr>
        <p:txBody>
          <a:bodyPr wrap="square" lIns="0" tIns="0" rIns="0" bIns="0">
            <a:spAutoFit/>
          </a:bodyPr>
          <a:lstStyle>
            <a:lvl1pPr marL="4570">
              <a:lnSpc>
                <a:spcPct val="100000"/>
              </a:lnSpc>
              <a:defRPr sz="2800" b="0" i="0" cap="none" spc="0" baseline="0">
                <a:solidFill>
                  <a:schemeClr val="tx2"/>
                </a:solidFill>
                <a:latin typeface="+mj-lt"/>
                <a:cs typeface="Segoe UI Semibold" panose="020B0502040204020203" pitchFamily="34" charset="0"/>
              </a:defRPr>
            </a:lvl1pPr>
          </a:lstStyle>
          <a:p>
            <a:r>
              <a:rPr lang="en-US" dirty="0"/>
              <a:t>Section title, 28pt </a:t>
            </a:r>
          </a:p>
        </p:txBody>
      </p:sp>
      <p:sp>
        <p:nvSpPr>
          <p:cNvPr id="22" name="Rectangle 21">
            <a:extLst>
              <a:ext uri="{FF2B5EF4-FFF2-40B4-BE49-F238E27FC236}">
                <a16:creationId xmlns:a16="http://schemas.microsoft.com/office/drawing/2014/main" id="{BFF01EC2-72E8-B24B-AF94-388F690C8163}"/>
              </a:ext>
            </a:extLst>
          </p:cNvPr>
          <p:cNvSpPr/>
          <p:nvPr userDrawn="1"/>
        </p:nvSpPr>
        <p:spPr>
          <a:xfrm>
            <a:off x="4406901" y="6400660"/>
            <a:ext cx="7194363" cy="280654"/>
          </a:xfrm>
          <a:prstGeom prst="rect">
            <a:avLst/>
          </a:prstGeom>
        </p:spPr>
        <p:txBody>
          <a:bodyPr wrap="square" lIns="0" tIns="0" rIns="0" bIns="0">
            <a:spAutoFit/>
          </a:bodyPr>
          <a:lstStyle/>
          <a:p>
            <a:pPr marL="0" marR="0" lvl="0" indent="0" defTabSz="914225" eaLnBrk="1" fontAlgn="auto" latinLnBrk="0" hangingPunct="1">
              <a:lnSpc>
                <a:spcPct val="105000"/>
              </a:lnSpc>
              <a:spcBef>
                <a:spcPts val="200"/>
              </a:spcBef>
              <a:spcAft>
                <a:spcPts val="400"/>
              </a:spcAft>
              <a:buClr>
                <a:srgbClr val="737373"/>
              </a:buClr>
              <a:buSzPct val="115000"/>
              <a:buFontTx/>
              <a:buNone/>
              <a:tabLst/>
              <a:defRPr/>
            </a:pPr>
            <a:r>
              <a:rPr kumimoji="0" lang="en-US" sz="900" b="0" i="0" u="none" strike="noStrike" kern="1200" cap="none" spc="0" normalizeH="0" baseline="0" noProof="0" dirty="0">
                <a:ln>
                  <a:noFill/>
                </a:ln>
                <a:solidFill>
                  <a:srgbClr val="505050"/>
                </a:solidFill>
                <a:effectLst/>
                <a:uLnTx/>
                <a:uFillTx/>
                <a:latin typeface="+mn-lt"/>
              </a:rPr>
              <a:t>Microsoft Confidential, for internal use only</a:t>
            </a:r>
            <a:br>
              <a:rPr kumimoji="0" lang="en-US" sz="900" b="0" i="0" u="none" strike="noStrike" kern="1200" cap="none" spc="0" normalizeH="0" baseline="0" noProof="0" dirty="0">
                <a:ln>
                  <a:noFill/>
                </a:ln>
                <a:solidFill>
                  <a:srgbClr val="505050"/>
                </a:solidFill>
                <a:effectLst/>
                <a:uLnTx/>
                <a:uFillTx/>
                <a:latin typeface="+mn-lt"/>
              </a:rPr>
            </a:br>
            <a:r>
              <a:rPr kumimoji="0" lang="en-US" sz="900" b="0" i="0" u="none" strike="noStrike" kern="1200" cap="none" spc="0" normalizeH="0" baseline="0" noProof="0" dirty="0">
                <a:ln>
                  <a:noFill/>
                </a:ln>
                <a:solidFill>
                  <a:srgbClr val="505050"/>
                </a:solidFill>
                <a:effectLst/>
                <a:uLnTx/>
                <a:uFillTx/>
                <a:latin typeface="+mn-lt"/>
              </a:rPr>
              <a:t>This document is for informational purposes only. MICROSOFT MAKES NO WARRANTIES, EXPRESS OR IMPLIED, IN THIS SUMMARY</a:t>
            </a:r>
            <a:endParaRPr kumimoji="0" lang="en-US" sz="900" b="1" i="0" u="none" strike="noStrike" kern="1200" cap="none" spc="0" normalizeH="0" baseline="0" noProof="0" dirty="0">
              <a:ln>
                <a:noFill/>
              </a:ln>
              <a:solidFill>
                <a:srgbClr val="505050"/>
              </a:solidFill>
              <a:effectLst/>
              <a:uLnTx/>
              <a:uFillTx/>
              <a:latin typeface="+mn-lt"/>
            </a:endParaRPr>
          </a:p>
        </p:txBody>
      </p:sp>
      <p:sp>
        <p:nvSpPr>
          <p:cNvPr id="23" name="Rectangle 22">
            <a:extLst>
              <a:ext uri="{FF2B5EF4-FFF2-40B4-BE49-F238E27FC236}">
                <a16:creationId xmlns:a16="http://schemas.microsoft.com/office/drawing/2014/main" id="{C94388E1-2B58-F648-B460-080CDB3C20B6}"/>
              </a:ext>
            </a:extLst>
          </p:cNvPr>
          <p:cNvSpPr/>
          <p:nvPr userDrawn="1"/>
        </p:nvSpPr>
        <p:spPr>
          <a:xfrm>
            <a:off x="4261608" y="2356803"/>
            <a:ext cx="3641537" cy="1527843"/>
          </a:xfrm>
          <a:prstGeom prst="rect">
            <a:avLst/>
          </a:prstGeom>
          <a:solidFill>
            <a:schemeClr val="bg1"/>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34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9F8055E9-6E38-0F42-BABA-FC1553EB7F6E}"/>
              </a:ext>
            </a:extLst>
          </p:cNvPr>
          <p:cNvSpPr/>
          <p:nvPr userDrawn="1"/>
        </p:nvSpPr>
        <p:spPr>
          <a:xfrm>
            <a:off x="8119868" y="4085427"/>
            <a:ext cx="3641537" cy="2139205"/>
          </a:xfrm>
          <a:prstGeom prst="rect">
            <a:avLst/>
          </a:prstGeom>
          <a:solidFill>
            <a:schemeClr val="bg1"/>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34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Helvetica Neue Medium"/>
              <a:cs typeface="Helvetica Neue Medium"/>
              <a:sym typeface="Helvetica Neue Medium"/>
            </a:endParaRPr>
          </a:p>
        </p:txBody>
      </p:sp>
      <p:sp>
        <p:nvSpPr>
          <p:cNvPr id="25" name="Rectangle 24">
            <a:extLst>
              <a:ext uri="{FF2B5EF4-FFF2-40B4-BE49-F238E27FC236}">
                <a16:creationId xmlns:a16="http://schemas.microsoft.com/office/drawing/2014/main" id="{9D7C9E8F-D9D0-1741-9C7D-FF06ADBDD1EB}"/>
              </a:ext>
            </a:extLst>
          </p:cNvPr>
          <p:cNvSpPr/>
          <p:nvPr userDrawn="1"/>
        </p:nvSpPr>
        <p:spPr>
          <a:xfrm>
            <a:off x="8119867" y="2356803"/>
            <a:ext cx="3626690" cy="1527843"/>
          </a:xfrm>
          <a:prstGeom prst="rect">
            <a:avLst/>
          </a:prstGeom>
          <a:solidFill>
            <a:schemeClr val="bg1"/>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34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Helvetica Neue Medium"/>
              <a:cs typeface="Helvetica Neue Medium"/>
              <a:sym typeface="Helvetica Neue Medium"/>
            </a:endParaRPr>
          </a:p>
        </p:txBody>
      </p:sp>
      <p:sp>
        <p:nvSpPr>
          <p:cNvPr id="26" name="Rectangle 25">
            <a:extLst>
              <a:ext uri="{FF2B5EF4-FFF2-40B4-BE49-F238E27FC236}">
                <a16:creationId xmlns:a16="http://schemas.microsoft.com/office/drawing/2014/main" id="{23573F8F-7330-2443-88B9-CF0041BE5A9B}"/>
              </a:ext>
            </a:extLst>
          </p:cNvPr>
          <p:cNvSpPr/>
          <p:nvPr userDrawn="1"/>
        </p:nvSpPr>
        <p:spPr>
          <a:xfrm>
            <a:off x="4261607" y="4085427"/>
            <a:ext cx="3641537" cy="2139205"/>
          </a:xfrm>
          <a:prstGeom prst="rect">
            <a:avLst/>
          </a:prstGeom>
          <a:solidFill>
            <a:schemeClr val="bg2"/>
          </a:solidFill>
          <a:ln w="12700" cap="flat">
            <a:solidFill>
              <a:srgbClr val="F2F2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34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D2D2D2"/>
              </a:solidFill>
              <a:effectLst/>
              <a:uFillTx/>
              <a:latin typeface="+mn-lt"/>
              <a:ea typeface="Helvetica Neue Medium"/>
              <a:cs typeface="Helvetica Neue Medium"/>
              <a:sym typeface="Helvetica Neue Medium"/>
            </a:endParaRPr>
          </a:p>
        </p:txBody>
      </p:sp>
      <p:sp>
        <p:nvSpPr>
          <p:cNvPr id="29" name="Picture Placeholder 4">
            <a:extLst>
              <a:ext uri="{FF2B5EF4-FFF2-40B4-BE49-F238E27FC236}">
                <a16:creationId xmlns:a16="http://schemas.microsoft.com/office/drawing/2014/main" id="{5B3E72CB-7FDA-AA42-AF08-443DF6102761}"/>
              </a:ext>
            </a:extLst>
          </p:cNvPr>
          <p:cNvSpPr>
            <a:spLocks noGrp="1"/>
          </p:cNvSpPr>
          <p:nvPr>
            <p:ph type="pic" sz="quarter" idx="15" hasCustomPrompt="1"/>
          </p:nvPr>
        </p:nvSpPr>
        <p:spPr>
          <a:xfrm>
            <a:off x="584201" y="3684394"/>
            <a:ext cx="319314" cy="319315"/>
          </a:xfrm>
          <a:prstGeom prst="rect">
            <a:avLst/>
          </a:prstGeom>
        </p:spPr>
        <p:txBody>
          <a:bodyPr wrap="none" lIns="0" tIns="0" rIns="0" bIns="0" anchor="ctr" anchorCtr="0">
            <a:noAutofit/>
          </a:bodyPr>
          <a:lstStyle>
            <a:lvl1pPr marL="0" indent="0" algn="ctr">
              <a:buNone/>
              <a:defRPr sz="1000" spc="0">
                <a:solidFill>
                  <a:schemeClr val="bg1"/>
                </a:solidFill>
                <a:latin typeface="+mn-lt"/>
              </a:defRPr>
            </a:lvl1pPr>
          </a:lstStyle>
          <a:p>
            <a:r>
              <a:rPr lang="en-US" dirty="0"/>
              <a:t>Icon</a:t>
            </a:r>
          </a:p>
        </p:txBody>
      </p:sp>
      <p:sp>
        <p:nvSpPr>
          <p:cNvPr id="30" name="Picture Placeholder 4">
            <a:extLst>
              <a:ext uri="{FF2B5EF4-FFF2-40B4-BE49-F238E27FC236}">
                <a16:creationId xmlns:a16="http://schemas.microsoft.com/office/drawing/2014/main" id="{C2311E75-032B-8A42-8D11-379B84AC4ADA}"/>
              </a:ext>
            </a:extLst>
          </p:cNvPr>
          <p:cNvSpPr>
            <a:spLocks noGrp="1"/>
          </p:cNvSpPr>
          <p:nvPr>
            <p:ph type="pic" sz="quarter" idx="16" hasCustomPrompt="1"/>
          </p:nvPr>
        </p:nvSpPr>
        <p:spPr>
          <a:xfrm>
            <a:off x="584201" y="4487554"/>
            <a:ext cx="319314" cy="319315"/>
          </a:xfrm>
          <a:prstGeom prst="rect">
            <a:avLst/>
          </a:prstGeom>
        </p:spPr>
        <p:txBody>
          <a:bodyPr wrap="none" lIns="0" tIns="0" rIns="0" bIns="0" anchor="ctr" anchorCtr="0">
            <a:noAutofit/>
          </a:bodyPr>
          <a:lstStyle>
            <a:lvl1pPr marL="0" indent="0" algn="ctr">
              <a:buNone/>
              <a:defRPr sz="1000" spc="0">
                <a:solidFill>
                  <a:schemeClr val="bg1"/>
                </a:solidFill>
                <a:latin typeface="+mn-lt"/>
              </a:defRPr>
            </a:lvl1pPr>
          </a:lstStyle>
          <a:p>
            <a:r>
              <a:rPr lang="en-US" dirty="0"/>
              <a:t>Icon</a:t>
            </a:r>
          </a:p>
        </p:txBody>
      </p:sp>
      <p:sp>
        <p:nvSpPr>
          <p:cNvPr id="31" name="Picture Placeholder 4">
            <a:extLst>
              <a:ext uri="{FF2B5EF4-FFF2-40B4-BE49-F238E27FC236}">
                <a16:creationId xmlns:a16="http://schemas.microsoft.com/office/drawing/2014/main" id="{79694832-76A8-F44A-BD9D-1AB93D27532C}"/>
              </a:ext>
            </a:extLst>
          </p:cNvPr>
          <p:cNvSpPr>
            <a:spLocks noGrp="1"/>
          </p:cNvSpPr>
          <p:nvPr>
            <p:ph type="pic" sz="quarter" idx="17" hasCustomPrompt="1"/>
          </p:nvPr>
        </p:nvSpPr>
        <p:spPr>
          <a:xfrm>
            <a:off x="584201" y="5290185"/>
            <a:ext cx="319314" cy="319315"/>
          </a:xfrm>
          <a:prstGeom prst="rect">
            <a:avLst/>
          </a:prstGeom>
        </p:spPr>
        <p:txBody>
          <a:bodyPr wrap="none" lIns="0" tIns="0" rIns="0" bIns="0" anchor="ctr" anchorCtr="0">
            <a:noAutofit/>
          </a:bodyPr>
          <a:lstStyle>
            <a:lvl1pPr marL="0" indent="0" algn="ctr">
              <a:buNone/>
              <a:defRPr sz="1000" spc="0">
                <a:solidFill>
                  <a:schemeClr val="bg1"/>
                </a:solidFill>
                <a:latin typeface="+mn-lt"/>
              </a:defRPr>
            </a:lvl1pPr>
          </a:lstStyle>
          <a:p>
            <a:r>
              <a:rPr lang="en-US" dirty="0"/>
              <a:t>Icon</a:t>
            </a:r>
          </a:p>
        </p:txBody>
      </p:sp>
      <p:sp>
        <p:nvSpPr>
          <p:cNvPr id="32" name="Picture Placeholder 4">
            <a:extLst>
              <a:ext uri="{FF2B5EF4-FFF2-40B4-BE49-F238E27FC236}">
                <a16:creationId xmlns:a16="http://schemas.microsoft.com/office/drawing/2014/main" id="{37012929-A935-7F40-A6F0-71F07132AEE9}"/>
              </a:ext>
            </a:extLst>
          </p:cNvPr>
          <p:cNvSpPr>
            <a:spLocks noGrp="1"/>
          </p:cNvSpPr>
          <p:nvPr>
            <p:ph type="pic" sz="quarter" idx="18" hasCustomPrompt="1"/>
          </p:nvPr>
        </p:nvSpPr>
        <p:spPr>
          <a:xfrm>
            <a:off x="584200" y="1193244"/>
            <a:ext cx="2850376" cy="1742978"/>
          </a:xfrm>
          <a:prstGeom prst="rect">
            <a:avLst/>
          </a:prstGeom>
        </p:spPr>
        <p:txBody>
          <a:bodyPr wrap="none" lIns="0" tIns="0" rIns="0" bIns="0" anchor="ctr" anchorCtr="0">
            <a:noAutofit/>
          </a:bodyPr>
          <a:lstStyle>
            <a:lvl1pPr marL="0" indent="0" algn="ctr">
              <a:buNone/>
              <a:defRPr sz="1000" spc="0">
                <a:solidFill>
                  <a:schemeClr val="bg1"/>
                </a:solidFill>
                <a:latin typeface="+mn-lt"/>
              </a:defRPr>
            </a:lvl1pPr>
          </a:lstStyle>
          <a:p>
            <a:r>
              <a:rPr lang="en-US" dirty="0"/>
              <a:t>Picture</a:t>
            </a:r>
          </a:p>
        </p:txBody>
      </p:sp>
      <p:sp>
        <p:nvSpPr>
          <p:cNvPr id="33" name="Text Placeholder 27">
            <a:extLst>
              <a:ext uri="{FF2B5EF4-FFF2-40B4-BE49-F238E27FC236}">
                <a16:creationId xmlns:a16="http://schemas.microsoft.com/office/drawing/2014/main" id="{FD8DB11D-3BA8-6A43-97D1-D7AA230109BF}"/>
              </a:ext>
            </a:extLst>
          </p:cNvPr>
          <p:cNvSpPr>
            <a:spLocks noGrp="1"/>
          </p:cNvSpPr>
          <p:nvPr>
            <p:ph type="body" sz="quarter" idx="19" hasCustomPrompt="1"/>
          </p:nvPr>
        </p:nvSpPr>
        <p:spPr>
          <a:xfrm>
            <a:off x="4416968" y="2550888"/>
            <a:ext cx="3336856" cy="215444"/>
          </a:xfrm>
          <a:prstGeom prst="rect">
            <a:avLst/>
          </a:prstGeom>
        </p:spPr>
        <p:txBody>
          <a:bodyPr anchor="ctr"/>
          <a:lstStyle>
            <a:lvl1pPr marL="0" indent="0">
              <a:buNone/>
              <a:defRPr sz="1400" b="0" i="0" spc="280" baseline="0">
                <a:solidFill>
                  <a:schemeClr val="accent2"/>
                </a:solidFill>
                <a:latin typeface="+mn-lt"/>
                <a:cs typeface="Segoe UI" panose="020B0502040204020203" pitchFamily="34" charset="0"/>
              </a:defRPr>
            </a:lvl1pPr>
            <a:lvl2pPr marL="317375" indent="0">
              <a:buNone/>
              <a:defRPr sz="1400">
                <a:solidFill>
                  <a:srgbClr val="F16522"/>
                </a:solidFill>
              </a:defRPr>
            </a:lvl2pPr>
            <a:lvl3pPr marL="634751" indent="0">
              <a:buNone/>
              <a:defRPr sz="1400">
                <a:solidFill>
                  <a:srgbClr val="F16522"/>
                </a:solidFill>
              </a:defRPr>
            </a:lvl3pPr>
            <a:lvl4pPr marL="952126" indent="0">
              <a:buNone/>
              <a:defRPr sz="1400">
                <a:solidFill>
                  <a:srgbClr val="F16522"/>
                </a:solidFill>
              </a:defRPr>
            </a:lvl4pPr>
            <a:lvl5pPr marL="1269502" indent="0">
              <a:buNone/>
              <a:defRPr sz="1400">
                <a:solidFill>
                  <a:srgbClr val="F16522"/>
                </a:solidFill>
              </a:defRPr>
            </a:lvl5pPr>
          </a:lstStyle>
          <a:p>
            <a:pPr lvl="0"/>
            <a:r>
              <a:rPr lang="en-US" dirty="0"/>
              <a:t>THE CHALLENGE</a:t>
            </a:r>
          </a:p>
        </p:txBody>
      </p:sp>
      <p:sp>
        <p:nvSpPr>
          <p:cNvPr id="34" name="Text Placeholder 65">
            <a:extLst>
              <a:ext uri="{FF2B5EF4-FFF2-40B4-BE49-F238E27FC236}">
                <a16:creationId xmlns:a16="http://schemas.microsoft.com/office/drawing/2014/main" id="{E792A3DE-8772-2E4D-94E7-4B432A2702FB}"/>
              </a:ext>
            </a:extLst>
          </p:cNvPr>
          <p:cNvSpPr>
            <a:spLocks noGrp="1"/>
          </p:cNvSpPr>
          <p:nvPr>
            <p:ph type="body" sz="quarter" idx="20" hasCustomPrompt="1"/>
          </p:nvPr>
        </p:nvSpPr>
        <p:spPr>
          <a:xfrm>
            <a:off x="4413625" y="2906875"/>
            <a:ext cx="3340199" cy="184708"/>
          </a:xfrm>
          <a:prstGeom prst="rect">
            <a:avLst/>
          </a:prstGeom>
        </p:spPr>
        <p:txBody>
          <a:bodyPr/>
          <a:lstStyle>
            <a:lvl1pPr marL="0" indent="0">
              <a:buFont typeface="Arial" panose="020B0604020202020204" pitchFamily="34" charset="0"/>
              <a:buNone/>
              <a:defRPr sz="1200" b="0" i="0" spc="0">
                <a:solidFill>
                  <a:schemeClr val="tx2"/>
                </a:solidFill>
                <a:latin typeface="+mn-lt"/>
                <a:cs typeface="Segoe UI" panose="020B0502040204020203" pitchFamily="34" charset="0"/>
              </a:defRPr>
            </a:lvl1pPr>
            <a:lvl2pPr marL="317375"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2pPr>
            <a:lvl3pPr marL="634751"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3pPr>
            <a:lvl4pPr marL="952126"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4pPr>
            <a:lvl5pPr marL="1269502"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5pPr>
          </a:lstStyle>
          <a:p>
            <a:pPr lvl="0"/>
            <a:r>
              <a:rPr lang="en-US" dirty="0"/>
              <a:t>Body copy, 12-16pt</a:t>
            </a:r>
          </a:p>
        </p:txBody>
      </p:sp>
      <p:sp>
        <p:nvSpPr>
          <p:cNvPr id="35" name="Text Placeholder 65">
            <a:extLst>
              <a:ext uri="{FF2B5EF4-FFF2-40B4-BE49-F238E27FC236}">
                <a16:creationId xmlns:a16="http://schemas.microsoft.com/office/drawing/2014/main" id="{A8435977-A450-D44D-B1D5-02CDBC7E867B}"/>
              </a:ext>
            </a:extLst>
          </p:cNvPr>
          <p:cNvSpPr>
            <a:spLocks noGrp="1"/>
          </p:cNvSpPr>
          <p:nvPr>
            <p:ph type="body" sz="quarter" idx="21" hasCustomPrompt="1"/>
          </p:nvPr>
        </p:nvSpPr>
        <p:spPr>
          <a:xfrm>
            <a:off x="1070718" y="3684395"/>
            <a:ext cx="2363859" cy="553998"/>
          </a:xfrm>
          <a:prstGeom prst="rect">
            <a:avLst/>
          </a:prstGeom>
        </p:spPr>
        <p:txBody>
          <a:bodyPr/>
          <a:lstStyle>
            <a:lvl1pPr marL="0" indent="0">
              <a:lnSpc>
                <a:spcPct val="100000"/>
              </a:lnSpc>
              <a:buFont typeface="Arial" panose="020B0604020202020204" pitchFamily="34" charset="0"/>
              <a:buNone/>
              <a:defRPr sz="1200" b="0" i="0" spc="0">
                <a:solidFill>
                  <a:schemeClr val="bg1"/>
                </a:solidFill>
                <a:latin typeface="+mn-lt"/>
                <a:cs typeface="Segoe UI" panose="020B0502040204020203" pitchFamily="34" charset="0"/>
              </a:defRPr>
            </a:lvl1pPr>
            <a:lvl2pPr marL="317375"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2pPr>
            <a:lvl3pPr marL="634751"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3pPr>
            <a:lvl4pPr marL="952126"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4pPr>
            <a:lvl5pPr marL="1269502"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a:t>
            </a:r>
            <a:r>
              <a:rPr lang="en-US" dirty="0" err="1"/>
              <a:t>porttitor</a:t>
            </a:r>
            <a:r>
              <a:rPr lang="en-US" dirty="0"/>
              <a:t> ac </a:t>
            </a:r>
            <a:r>
              <a:rPr lang="en-US" dirty="0" err="1"/>
              <a:t>leo</a:t>
            </a:r>
            <a:r>
              <a:rPr lang="en-US" dirty="0"/>
              <a:t>.</a:t>
            </a:r>
          </a:p>
        </p:txBody>
      </p:sp>
      <p:sp>
        <p:nvSpPr>
          <p:cNvPr id="36" name="Text Placeholder 65">
            <a:extLst>
              <a:ext uri="{FF2B5EF4-FFF2-40B4-BE49-F238E27FC236}">
                <a16:creationId xmlns:a16="http://schemas.microsoft.com/office/drawing/2014/main" id="{77200A13-D2E0-1A4D-9AB8-353EA0E915DC}"/>
              </a:ext>
            </a:extLst>
          </p:cNvPr>
          <p:cNvSpPr>
            <a:spLocks noGrp="1"/>
          </p:cNvSpPr>
          <p:nvPr>
            <p:ph type="body" sz="quarter" idx="22" hasCustomPrompt="1"/>
          </p:nvPr>
        </p:nvSpPr>
        <p:spPr>
          <a:xfrm>
            <a:off x="1070718" y="4487289"/>
            <a:ext cx="2363859" cy="553998"/>
          </a:xfrm>
          <a:prstGeom prst="rect">
            <a:avLst/>
          </a:prstGeom>
        </p:spPr>
        <p:txBody>
          <a:bodyPr/>
          <a:lstStyle>
            <a:lvl1pPr marL="0" indent="0">
              <a:lnSpc>
                <a:spcPct val="100000"/>
              </a:lnSpc>
              <a:buFont typeface="Arial" panose="020B0604020202020204" pitchFamily="34" charset="0"/>
              <a:buNone/>
              <a:defRPr sz="1200" b="0" i="0" spc="0">
                <a:solidFill>
                  <a:schemeClr val="bg1"/>
                </a:solidFill>
                <a:latin typeface="+mn-lt"/>
                <a:cs typeface="Segoe UI" panose="020B0502040204020203" pitchFamily="34" charset="0"/>
              </a:defRPr>
            </a:lvl1pPr>
            <a:lvl2pPr marL="317375"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2pPr>
            <a:lvl3pPr marL="634751"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3pPr>
            <a:lvl4pPr marL="952126"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4pPr>
            <a:lvl5pPr marL="1269502"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a:t>
            </a:r>
            <a:r>
              <a:rPr lang="en-US" dirty="0" err="1"/>
              <a:t>porttitor</a:t>
            </a:r>
            <a:r>
              <a:rPr lang="en-US" dirty="0"/>
              <a:t> ac </a:t>
            </a:r>
            <a:r>
              <a:rPr lang="en-US" dirty="0" err="1"/>
              <a:t>leo</a:t>
            </a:r>
            <a:r>
              <a:rPr lang="en-US" dirty="0"/>
              <a:t>.</a:t>
            </a:r>
          </a:p>
        </p:txBody>
      </p:sp>
      <p:sp>
        <p:nvSpPr>
          <p:cNvPr id="37" name="Text Placeholder 65">
            <a:extLst>
              <a:ext uri="{FF2B5EF4-FFF2-40B4-BE49-F238E27FC236}">
                <a16:creationId xmlns:a16="http://schemas.microsoft.com/office/drawing/2014/main" id="{3F93BBF6-DA28-A148-AF9E-50B9259B7736}"/>
              </a:ext>
            </a:extLst>
          </p:cNvPr>
          <p:cNvSpPr>
            <a:spLocks noGrp="1"/>
          </p:cNvSpPr>
          <p:nvPr>
            <p:ph type="body" sz="quarter" idx="23" hasCustomPrompt="1"/>
          </p:nvPr>
        </p:nvSpPr>
        <p:spPr>
          <a:xfrm>
            <a:off x="1070718" y="5290186"/>
            <a:ext cx="2363859" cy="553998"/>
          </a:xfrm>
          <a:prstGeom prst="rect">
            <a:avLst/>
          </a:prstGeom>
        </p:spPr>
        <p:txBody>
          <a:bodyPr/>
          <a:lstStyle>
            <a:lvl1pPr marL="0" indent="0">
              <a:lnSpc>
                <a:spcPct val="100000"/>
              </a:lnSpc>
              <a:buFont typeface="Arial" panose="020B0604020202020204" pitchFamily="34" charset="0"/>
              <a:buNone/>
              <a:defRPr sz="1200" b="0" i="0" spc="0">
                <a:solidFill>
                  <a:schemeClr val="bg1"/>
                </a:solidFill>
                <a:latin typeface="+mn-lt"/>
                <a:cs typeface="Segoe UI" panose="020B0502040204020203" pitchFamily="34" charset="0"/>
              </a:defRPr>
            </a:lvl1pPr>
            <a:lvl2pPr marL="317375"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2pPr>
            <a:lvl3pPr marL="634751"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3pPr>
            <a:lvl4pPr marL="952126"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4pPr>
            <a:lvl5pPr marL="1269502"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a:t>
            </a:r>
            <a:r>
              <a:rPr lang="en-US" dirty="0" err="1"/>
              <a:t>porttitor</a:t>
            </a:r>
            <a:r>
              <a:rPr lang="en-US" dirty="0"/>
              <a:t> ac </a:t>
            </a:r>
            <a:r>
              <a:rPr lang="en-US" dirty="0" err="1"/>
              <a:t>leo</a:t>
            </a:r>
            <a:r>
              <a:rPr lang="en-US" dirty="0"/>
              <a:t>.</a:t>
            </a:r>
          </a:p>
        </p:txBody>
      </p:sp>
      <p:sp>
        <p:nvSpPr>
          <p:cNvPr id="38" name="Text Placeholder 27">
            <a:extLst>
              <a:ext uri="{FF2B5EF4-FFF2-40B4-BE49-F238E27FC236}">
                <a16:creationId xmlns:a16="http://schemas.microsoft.com/office/drawing/2014/main" id="{DCE6B16C-EB90-9146-A8D0-F67DD70FF8F6}"/>
              </a:ext>
            </a:extLst>
          </p:cNvPr>
          <p:cNvSpPr>
            <a:spLocks noGrp="1"/>
          </p:cNvSpPr>
          <p:nvPr>
            <p:ph type="body" sz="quarter" idx="24" hasCustomPrompt="1"/>
          </p:nvPr>
        </p:nvSpPr>
        <p:spPr>
          <a:xfrm>
            <a:off x="8208923" y="2550888"/>
            <a:ext cx="3336856" cy="215444"/>
          </a:xfrm>
          <a:prstGeom prst="rect">
            <a:avLst/>
          </a:prstGeom>
        </p:spPr>
        <p:txBody>
          <a:bodyPr anchor="ctr"/>
          <a:lstStyle>
            <a:lvl1pPr marL="0" indent="0">
              <a:buNone/>
              <a:defRPr sz="1400" b="0" i="0" spc="280" baseline="0">
                <a:solidFill>
                  <a:schemeClr val="accent2"/>
                </a:solidFill>
                <a:latin typeface="+mn-lt"/>
                <a:cs typeface="Segoe UI" panose="020B0502040204020203" pitchFamily="34" charset="0"/>
              </a:defRPr>
            </a:lvl1pPr>
            <a:lvl2pPr marL="317375" indent="0">
              <a:buNone/>
              <a:defRPr sz="1400">
                <a:solidFill>
                  <a:srgbClr val="F16522"/>
                </a:solidFill>
              </a:defRPr>
            </a:lvl2pPr>
            <a:lvl3pPr marL="634751" indent="0">
              <a:buNone/>
              <a:defRPr sz="1400">
                <a:solidFill>
                  <a:srgbClr val="F16522"/>
                </a:solidFill>
              </a:defRPr>
            </a:lvl3pPr>
            <a:lvl4pPr marL="952126" indent="0">
              <a:buNone/>
              <a:defRPr sz="1400">
                <a:solidFill>
                  <a:srgbClr val="F16522"/>
                </a:solidFill>
              </a:defRPr>
            </a:lvl4pPr>
            <a:lvl5pPr marL="1269502" indent="0">
              <a:buNone/>
              <a:defRPr sz="1400">
                <a:solidFill>
                  <a:srgbClr val="F16522"/>
                </a:solidFill>
              </a:defRPr>
            </a:lvl5pPr>
          </a:lstStyle>
          <a:p>
            <a:pPr lvl="0"/>
            <a:r>
              <a:rPr lang="en-US" dirty="0"/>
              <a:t>THE SOLUTION</a:t>
            </a:r>
          </a:p>
        </p:txBody>
      </p:sp>
      <p:sp>
        <p:nvSpPr>
          <p:cNvPr id="39" name="Text Placeholder 65">
            <a:extLst>
              <a:ext uri="{FF2B5EF4-FFF2-40B4-BE49-F238E27FC236}">
                <a16:creationId xmlns:a16="http://schemas.microsoft.com/office/drawing/2014/main" id="{D1A05F98-E741-8047-918A-BFDED19B1674}"/>
              </a:ext>
            </a:extLst>
          </p:cNvPr>
          <p:cNvSpPr>
            <a:spLocks noGrp="1"/>
          </p:cNvSpPr>
          <p:nvPr>
            <p:ph type="body" sz="quarter" idx="25" hasCustomPrompt="1"/>
          </p:nvPr>
        </p:nvSpPr>
        <p:spPr>
          <a:xfrm>
            <a:off x="8205579" y="2906875"/>
            <a:ext cx="3340199" cy="184708"/>
          </a:xfrm>
          <a:prstGeom prst="rect">
            <a:avLst/>
          </a:prstGeom>
        </p:spPr>
        <p:txBody>
          <a:bodyPr/>
          <a:lstStyle>
            <a:lvl1pPr marL="0" indent="0">
              <a:buFont typeface="Arial" panose="020B0604020202020204" pitchFamily="34" charset="0"/>
              <a:buNone/>
              <a:defRPr sz="1200" b="0" i="0" spc="0">
                <a:solidFill>
                  <a:schemeClr val="tx2"/>
                </a:solidFill>
                <a:latin typeface="+mn-lt"/>
                <a:cs typeface="Segoe UI" panose="020B0502040204020203" pitchFamily="34" charset="0"/>
              </a:defRPr>
            </a:lvl1pPr>
            <a:lvl2pPr marL="317375"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2pPr>
            <a:lvl3pPr marL="634751"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3pPr>
            <a:lvl4pPr marL="952126"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4pPr>
            <a:lvl5pPr marL="1269502"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5pPr>
          </a:lstStyle>
          <a:p>
            <a:pPr lvl="0"/>
            <a:r>
              <a:rPr lang="en-US" dirty="0"/>
              <a:t>Body copy, 12-16pt</a:t>
            </a:r>
          </a:p>
        </p:txBody>
      </p:sp>
      <p:sp>
        <p:nvSpPr>
          <p:cNvPr id="40" name="Text Placeholder 27">
            <a:extLst>
              <a:ext uri="{FF2B5EF4-FFF2-40B4-BE49-F238E27FC236}">
                <a16:creationId xmlns:a16="http://schemas.microsoft.com/office/drawing/2014/main" id="{7EF84DF8-8AD6-564C-9906-A567D8B34FFA}"/>
              </a:ext>
            </a:extLst>
          </p:cNvPr>
          <p:cNvSpPr>
            <a:spLocks noGrp="1"/>
          </p:cNvSpPr>
          <p:nvPr>
            <p:ph type="body" sz="quarter" idx="26" hasCustomPrompt="1"/>
          </p:nvPr>
        </p:nvSpPr>
        <p:spPr>
          <a:xfrm>
            <a:off x="8208923" y="4287693"/>
            <a:ext cx="3336856" cy="215444"/>
          </a:xfrm>
          <a:prstGeom prst="rect">
            <a:avLst/>
          </a:prstGeom>
        </p:spPr>
        <p:txBody>
          <a:bodyPr anchor="ctr"/>
          <a:lstStyle>
            <a:lvl1pPr marL="0" indent="0">
              <a:buNone/>
              <a:defRPr sz="1400" b="0" i="0" spc="280" baseline="0">
                <a:solidFill>
                  <a:schemeClr val="accent2"/>
                </a:solidFill>
                <a:latin typeface="+mn-lt"/>
                <a:cs typeface="Segoe UI" panose="020B0502040204020203" pitchFamily="34" charset="0"/>
              </a:defRPr>
            </a:lvl1pPr>
            <a:lvl2pPr marL="317375" indent="0">
              <a:buNone/>
              <a:defRPr sz="1400">
                <a:solidFill>
                  <a:srgbClr val="F16522"/>
                </a:solidFill>
              </a:defRPr>
            </a:lvl2pPr>
            <a:lvl3pPr marL="634751" indent="0">
              <a:buNone/>
              <a:defRPr sz="1400">
                <a:solidFill>
                  <a:srgbClr val="F16522"/>
                </a:solidFill>
              </a:defRPr>
            </a:lvl3pPr>
            <a:lvl4pPr marL="952126" indent="0">
              <a:buNone/>
              <a:defRPr sz="1400">
                <a:solidFill>
                  <a:srgbClr val="F16522"/>
                </a:solidFill>
              </a:defRPr>
            </a:lvl4pPr>
            <a:lvl5pPr marL="1269502" indent="0">
              <a:buNone/>
              <a:defRPr sz="1400">
                <a:solidFill>
                  <a:srgbClr val="F16522"/>
                </a:solidFill>
              </a:defRPr>
            </a:lvl5pPr>
          </a:lstStyle>
          <a:p>
            <a:pPr lvl="0"/>
            <a:r>
              <a:rPr lang="en-US" dirty="0"/>
              <a:t>THE RESULTS</a:t>
            </a:r>
          </a:p>
        </p:txBody>
      </p:sp>
      <p:sp>
        <p:nvSpPr>
          <p:cNvPr id="41" name="Text Placeholder 65">
            <a:extLst>
              <a:ext uri="{FF2B5EF4-FFF2-40B4-BE49-F238E27FC236}">
                <a16:creationId xmlns:a16="http://schemas.microsoft.com/office/drawing/2014/main" id="{CDB768E7-B8D1-6A4D-BBEC-295F3C4E43F6}"/>
              </a:ext>
            </a:extLst>
          </p:cNvPr>
          <p:cNvSpPr>
            <a:spLocks noGrp="1"/>
          </p:cNvSpPr>
          <p:nvPr>
            <p:ph type="body" sz="quarter" idx="27" hasCustomPrompt="1"/>
          </p:nvPr>
        </p:nvSpPr>
        <p:spPr>
          <a:xfrm>
            <a:off x="8205579" y="4643680"/>
            <a:ext cx="3340199" cy="184708"/>
          </a:xfrm>
          <a:prstGeom prst="rect">
            <a:avLst/>
          </a:prstGeom>
        </p:spPr>
        <p:txBody>
          <a:bodyPr/>
          <a:lstStyle>
            <a:lvl1pPr marL="0" indent="0">
              <a:buFont typeface="Arial" panose="020B0604020202020204" pitchFamily="34" charset="0"/>
              <a:buNone/>
              <a:defRPr sz="1200" b="0" i="0" spc="0">
                <a:solidFill>
                  <a:schemeClr val="tx2"/>
                </a:solidFill>
                <a:latin typeface="+mn-lt"/>
                <a:cs typeface="Segoe UI" panose="020B0502040204020203" pitchFamily="34" charset="0"/>
              </a:defRPr>
            </a:lvl1pPr>
            <a:lvl2pPr marL="317375"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2pPr>
            <a:lvl3pPr marL="634751"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3pPr>
            <a:lvl4pPr marL="952126"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4pPr>
            <a:lvl5pPr marL="1269502"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5pPr>
          </a:lstStyle>
          <a:p>
            <a:pPr lvl="0"/>
            <a:r>
              <a:rPr lang="en-US" dirty="0"/>
              <a:t>Body copy, 12-16pt</a:t>
            </a:r>
          </a:p>
        </p:txBody>
      </p:sp>
      <p:sp>
        <p:nvSpPr>
          <p:cNvPr id="42" name="Text Placeholder 65">
            <a:extLst>
              <a:ext uri="{FF2B5EF4-FFF2-40B4-BE49-F238E27FC236}">
                <a16:creationId xmlns:a16="http://schemas.microsoft.com/office/drawing/2014/main" id="{E6885464-8798-8741-AC3B-C80EFE767F31}"/>
              </a:ext>
            </a:extLst>
          </p:cNvPr>
          <p:cNvSpPr>
            <a:spLocks noGrp="1"/>
          </p:cNvSpPr>
          <p:nvPr>
            <p:ph type="body" sz="quarter" idx="28" hasCustomPrompt="1"/>
          </p:nvPr>
        </p:nvSpPr>
        <p:spPr>
          <a:xfrm>
            <a:off x="4413625" y="4255846"/>
            <a:ext cx="3340199" cy="215451"/>
          </a:xfrm>
          <a:prstGeom prst="rect">
            <a:avLst/>
          </a:prstGeom>
        </p:spPr>
        <p:txBody>
          <a:bodyPr/>
          <a:lstStyle>
            <a:lvl1pPr marL="0" indent="0">
              <a:buFont typeface="Arial" panose="020B0604020202020204" pitchFamily="34" charset="0"/>
              <a:buNone/>
              <a:defRPr sz="1400" b="0" i="0" spc="0">
                <a:solidFill>
                  <a:schemeClr val="tx2"/>
                </a:solidFill>
                <a:latin typeface="+mn-lt"/>
                <a:cs typeface="Segoe UI" panose="020B0502040204020203" pitchFamily="34" charset="0"/>
              </a:defRPr>
            </a:lvl1pPr>
            <a:lvl2pPr marL="317375"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2pPr>
            <a:lvl3pPr marL="634751"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3pPr>
            <a:lvl4pPr marL="952126"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4pPr>
            <a:lvl5pPr marL="1269502" indent="0">
              <a:buFont typeface="Arial" panose="020B0604020202020204" pitchFamily="34" charset="0"/>
              <a:buNone/>
              <a:defRPr sz="1200" b="0" i="0" spc="0">
                <a:solidFill>
                  <a:srgbClr val="2F2F2F"/>
                </a:solidFill>
                <a:latin typeface="Segoe UI" panose="020B0502040204020203" pitchFamily="34" charset="0"/>
                <a:cs typeface="Segoe UI" panose="020B0502040204020203" pitchFamily="34" charset="0"/>
              </a:defRPr>
            </a:lvl5pPr>
          </a:lstStyle>
          <a:p>
            <a:pPr lvl="0"/>
            <a:r>
              <a:rPr lang="en-US" dirty="0"/>
              <a:t>Quote, 14-16pt</a:t>
            </a:r>
          </a:p>
        </p:txBody>
      </p:sp>
      <p:sp>
        <p:nvSpPr>
          <p:cNvPr id="43" name="Text Placeholder 27">
            <a:extLst>
              <a:ext uri="{FF2B5EF4-FFF2-40B4-BE49-F238E27FC236}">
                <a16:creationId xmlns:a16="http://schemas.microsoft.com/office/drawing/2014/main" id="{AC4E7FD1-8811-0E43-977E-1351F43BC43C}"/>
              </a:ext>
            </a:extLst>
          </p:cNvPr>
          <p:cNvSpPr>
            <a:spLocks noGrp="1"/>
          </p:cNvSpPr>
          <p:nvPr>
            <p:ph type="body" sz="quarter" idx="29" hasCustomPrompt="1"/>
          </p:nvPr>
        </p:nvSpPr>
        <p:spPr>
          <a:xfrm>
            <a:off x="584200" y="3273064"/>
            <a:ext cx="2850376" cy="215444"/>
          </a:xfrm>
          <a:prstGeom prst="rect">
            <a:avLst/>
          </a:prstGeom>
        </p:spPr>
        <p:txBody>
          <a:bodyPr anchor="ctr"/>
          <a:lstStyle>
            <a:lvl1pPr marL="0" indent="0">
              <a:buNone/>
              <a:defRPr sz="1400" b="0" i="0" spc="280" baseline="0">
                <a:solidFill>
                  <a:schemeClr val="accent1"/>
                </a:solidFill>
                <a:latin typeface="+mn-lt"/>
                <a:cs typeface="Segoe UI" panose="020B0502040204020203" pitchFamily="34" charset="0"/>
              </a:defRPr>
            </a:lvl1pPr>
            <a:lvl2pPr marL="317375" indent="0">
              <a:buNone/>
              <a:defRPr sz="1400">
                <a:solidFill>
                  <a:srgbClr val="F16522"/>
                </a:solidFill>
              </a:defRPr>
            </a:lvl2pPr>
            <a:lvl3pPr marL="634751" indent="0">
              <a:buNone/>
              <a:defRPr sz="1400">
                <a:solidFill>
                  <a:srgbClr val="F16522"/>
                </a:solidFill>
              </a:defRPr>
            </a:lvl3pPr>
            <a:lvl4pPr marL="952126" indent="0">
              <a:buNone/>
              <a:defRPr sz="1400">
                <a:solidFill>
                  <a:srgbClr val="F16522"/>
                </a:solidFill>
              </a:defRPr>
            </a:lvl4pPr>
            <a:lvl5pPr marL="1269502" indent="0">
              <a:buNone/>
              <a:defRPr sz="1400">
                <a:solidFill>
                  <a:srgbClr val="F16522"/>
                </a:solidFill>
              </a:defRPr>
            </a:lvl5pPr>
          </a:lstStyle>
          <a:p>
            <a:pPr lvl="0"/>
            <a:r>
              <a:rPr lang="en-US" dirty="0"/>
              <a:t>HIGHLIGHTS</a:t>
            </a:r>
          </a:p>
        </p:txBody>
      </p:sp>
      <p:sp>
        <p:nvSpPr>
          <p:cNvPr id="44" name="Triangle 43">
            <a:extLst>
              <a:ext uri="{FF2B5EF4-FFF2-40B4-BE49-F238E27FC236}">
                <a16:creationId xmlns:a16="http://schemas.microsoft.com/office/drawing/2014/main" id="{2F23A522-F20C-7742-A56A-47AD12F46A1B}"/>
              </a:ext>
            </a:extLst>
          </p:cNvPr>
          <p:cNvSpPr/>
          <p:nvPr userDrawn="1"/>
        </p:nvSpPr>
        <p:spPr>
          <a:xfrm rot="5400000">
            <a:off x="7823879" y="2122099"/>
            <a:ext cx="298470" cy="997833"/>
          </a:xfrm>
          <a:prstGeom prst="triangl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34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5" name="Triangle 44">
            <a:extLst>
              <a:ext uri="{FF2B5EF4-FFF2-40B4-BE49-F238E27FC236}">
                <a16:creationId xmlns:a16="http://schemas.microsoft.com/office/drawing/2014/main" id="{48372CBC-892F-5E4E-8E6D-BEC5C90073D7}"/>
              </a:ext>
            </a:extLst>
          </p:cNvPr>
          <p:cNvSpPr/>
          <p:nvPr userDrawn="1"/>
        </p:nvSpPr>
        <p:spPr>
          <a:xfrm rot="10800000">
            <a:off x="11339227" y="3460738"/>
            <a:ext cx="298470" cy="997833"/>
          </a:xfrm>
          <a:prstGeom prst="triangl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34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053547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8" name="Text Placeholder 4">
            <a:extLst>
              <a:ext uri="{FF2B5EF4-FFF2-40B4-BE49-F238E27FC236}">
                <a16:creationId xmlns:a16="http://schemas.microsoft.com/office/drawing/2014/main" id="{23AFEDD3-0BCC-C747-84CE-FFFCBE744544}"/>
              </a:ext>
            </a:extLst>
          </p:cNvPr>
          <p:cNvSpPr>
            <a:spLocks noGrp="1"/>
          </p:cNvSpPr>
          <p:nvPr>
            <p:ph type="body" sz="quarter" idx="10" hasCustomPrompt="1"/>
          </p:nvPr>
        </p:nvSpPr>
        <p:spPr>
          <a:xfrm>
            <a:off x="2610872" y="2460173"/>
            <a:ext cx="6967082" cy="1181093"/>
          </a:xfrm>
          <a:prstGeom prst="rect">
            <a:avLst/>
          </a:prstGeom>
        </p:spPr>
        <p:txBody>
          <a:bodyPr/>
          <a:lstStyle>
            <a:lvl1pPr marL="0" indent="0" algn="ctr">
              <a:lnSpc>
                <a:spcPct val="120000"/>
              </a:lnSpc>
              <a:buNone/>
              <a:defRPr sz="2200" b="0" i="0" spc="0" baseline="0">
                <a:solidFill>
                  <a:schemeClr val="tx2"/>
                </a:solidFill>
                <a:latin typeface="+mn-lt"/>
                <a:cs typeface="Segoe UI" panose="020B0502040204020203" pitchFamily="34" charset="0"/>
              </a:defRPr>
            </a:lvl1pPr>
          </a:lstStyle>
          <a:p>
            <a:pPr lvl="0"/>
            <a:r>
              <a:rPr lang="en-US" dirty="0"/>
              <a:t>“Lorem ipsum dolor sit </a:t>
            </a:r>
            <a:r>
              <a:rPr lang="en-US" dirty="0" err="1"/>
              <a:t>amet</a:t>
            </a:r>
            <a:r>
              <a:rPr lang="en-US" dirty="0"/>
              <a:t>,</a:t>
            </a:r>
            <a:br>
              <a:rPr lang="en-US" dirty="0"/>
            </a:b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br>
              <a:rPr lang="en-US" dirty="0"/>
            </a:b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22pt</a:t>
            </a:r>
          </a:p>
        </p:txBody>
      </p:sp>
      <p:sp>
        <p:nvSpPr>
          <p:cNvPr id="46" name="Subtitle 2">
            <a:extLst>
              <a:ext uri="{FF2B5EF4-FFF2-40B4-BE49-F238E27FC236}">
                <a16:creationId xmlns:a16="http://schemas.microsoft.com/office/drawing/2014/main" id="{D0B311F4-0C6D-654B-9883-753A215C9A17}"/>
              </a:ext>
            </a:extLst>
          </p:cNvPr>
          <p:cNvSpPr>
            <a:spLocks noGrp="1"/>
          </p:cNvSpPr>
          <p:nvPr>
            <p:ph type="subTitle" idx="1" hasCustomPrompt="1"/>
          </p:nvPr>
        </p:nvSpPr>
        <p:spPr>
          <a:xfrm>
            <a:off x="2610873" y="4137076"/>
            <a:ext cx="6967081" cy="338554"/>
          </a:xfrm>
          <a:prstGeom prst="rect">
            <a:avLst/>
          </a:prstGeom>
        </p:spPr>
        <p:txBody>
          <a:bodyPr wrap="square">
            <a:spAutoFit/>
          </a:bodyPr>
          <a:lstStyle>
            <a:lvl1pPr marL="0" indent="0" algn="ctr">
              <a:lnSpc>
                <a:spcPct val="100000"/>
              </a:lnSpc>
              <a:buNone/>
              <a:defRPr sz="2200" cap="all" spc="440" baseline="0">
                <a:solidFill>
                  <a:schemeClr val="accent2"/>
                </a:solidFill>
                <a:latin typeface="+mn-lt"/>
                <a:cs typeface="Segoe UI" panose="020B0502040204020203" pitchFamily="34" charset="0"/>
              </a:defRPr>
            </a:lvl1pPr>
            <a:lvl2pPr marL="228510" indent="0" algn="ctr">
              <a:buNone/>
              <a:defRPr sz="1000"/>
            </a:lvl2pPr>
            <a:lvl3pPr marL="457021" indent="0" algn="ctr">
              <a:buNone/>
              <a:defRPr sz="900"/>
            </a:lvl3pPr>
            <a:lvl4pPr marL="685532" indent="0" algn="ctr">
              <a:buNone/>
              <a:defRPr sz="800"/>
            </a:lvl4pPr>
            <a:lvl5pPr marL="914042" indent="0" algn="ctr">
              <a:buNone/>
              <a:defRPr sz="800"/>
            </a:lvl5pPr>
            <a:lvl6pPr marL="1142551" indent="0" algn="ctr">
              <a:buNone/>
              <a:defRPr sz="800"/>
            </a:lvl6pPr>
            <a:lvl7pPr marL="1371062" indent="0" algn="ctr">
              <a:buNone/>
              <a:defRPr sz="800"/>
            </a:lvl7pPr>
            <a:lvl8pPr marL="1599573" indent="0" algn="ctr">
              <a:buNone/>
              <a:defRPr sz="800"/>
            </a:lvl8pPr>
            <a:lvl9pPr marL="1828083" indent="0" algn="ctr">
              <a:buNone/>
              <a:defRPr sz="800"/>
            </a:lvl9pPr>
          </a:lstStyle>
          <a:p>
            <a:pPr lvl="0"/>
            <a:r>
              <a:rPr lang="en-US" dirty="0"/>
              <a:t>Speaker name or subtitle, 22pt</a:t>
            </a:r>
          </a:p>
        </p:txBody>
      </p:sp>
    </p:spTree>
    <p:extLst>
      <p:ext uri="{BB962C8B-B14F-4D97-AF65-F5344CB8AC3E}">
        <p14:creationId xmlns:p14="http://schemas.microsoft.com/office/powerpoint/2010/main" val="14112521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DBB3C6-5A19-AD46-80B9-6EC1AB3F72A1}"/>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3" name="Title 1">
            <a:extLst>
              <a:ext uri="{FF2B5EF4-FFF2-40B4-BE49-F238E27FC236}">
                <a16:creationId xmlns:a16="http://schemas.microsoft.com/office/drawing/2014/main" id="{B2AB337B-8925-0742-BC46-ED6B80B62C8A}"/>
              </a:ext>
            </a:extLst>
          </p:cNvPr>
          <p:cNvSpPr>
            <a:spLocks noGrp="1"/>
          </p:cNvSpPr>
          <p:nvPr>
            <p:ph type="title"/>
          </p:nvPr>
        </p:nvSpPr>
        <p:spPr>
          <a:xfrm>
            <a:off x="588263" y="585789"/>
            <a:ext cx="11018520" cy="430887"/>
          </a:xfrm>
        </p:spPr>
        <p:txBody>
          <a:bodyPr/>
          <a:lstStyle>
            <a:lvl1pPr>
              <a:defRPr sz="280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3986728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640036-CB48-4B40-8B7D-B50E5806F76D}"/>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2"/>
                </a:soli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280291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1BF65D-47F3-3E40-8344-4D4D2F6A81CE}"/>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6612" y="582612"/>
            <a:ext cx="5692776" cy="5692776"/>
          </a:xfrm>
          <a:blipFill>
            <a:blip r:embed="rId3"/>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8" name="Title 1">
            <a:extLst>
              <a:ext uri="{FF2B5EF4-FFF2-40B4-BE49-F238E27FC236}">
                <a16:creationId xmlns:a16="http://schemas.microsoft.com/office/drawing/2014/main" id="{BA667864-BA2E-394B-8210-DD5B1638F4D4}"/>
              </a:ext>
            </a:extLst>
          </p:cNvPr>
          <p:cNvSpPr>
            <a:spLocks noGrp="1"/>
          </p:cNvSpPr>
          <p:nvPr>
            <p:ph type="title" hasCustomPrompt="1"/>
          </p:nvPr>
        </p:nvSpPr>
        <p:spPr>
          <a:xfrm>
            <a:off x="588264" y="571500"/>
            <a:ext cx="2303932" cy="861774"/>
          </a:xfrm>
          <a:prstGeom prst="rect">
            <a:avLst/>
          </a:prstGeom>
        </p:spPr>
        <p:txBody>
          <a:bodyPr lIns="0" tIns="0" rIns="0" bIns="0">
            <a:spAutoFit/>
          </a:bodyPr>
          <a:lstStyle>
            <a:lvl1pPr marL="4570">
              <a:lnSpc>
                <a:spcPct val="100000"/>
              </a:lnSpc>
              <a:defRPr sz="2800" b="0" i="0" cap="none" baseline="0">
                <a:solidFill>
                  <a:schemeClr val="tx2"/>
                </a:solidFill>
                <a:latin typeface="+mj-lt"/>
                <a:cs typeface="Segoe UI Semibold" panose="020B0502040204020203" pitchFamily="34" charset="0"/>
              </a:defRPr>
            </a:lvl1pPr>
          </a:lstStyle>
          <a:p>
            <a:r>
              <a:rPr lang="en-US" dirty="0"/>
              <a:t>Section title, 28pt </a:t>
            </a:r>
          </a:p>
        </p:txBody>
      </p:sp>
      <p:sp>
        <p:nvSpPr>
          <p:cNvPr id="9" name="Text Placeholder 9">
            <a:extLst>
              <a:ext uri="{FF2B5EF4-FFF2-40B4-BE49-F238E27FC236}">
                <a16:creationId xmlns:a16="http://schemas.microsoft.com/office/drawing/2014/main" id="{2C888C47-2C8C-7C40-9A8C-CF91C52FE35B}"/>
              </a:ext>
            </a:extLst>
          </p:cNvPr>
          <p:cNvSpPr>
            <a:spLocks noGrp="1"/>
          </p:cNvSpPr>
          <p:nvPr>
            <p:ph type="body" sz="quarter" idx="14" hasCustomPrompt="1"/>
          </p:nvPr>
        </p:nvSpPr>
        <p:spPr>
          <a:xfrm>
            <a:off x="574096" y="2353733"/>
            <a:ext cx="2303932" cy="1463970"/>
          </a:xfrm>
          <a:prstGeom prst="rect">
            <a:avLst/>
          </a:prstGeom>
        </p:spPr>
        <p:txBody>
          <a:bodyPr lIns="0" tIns="0" rIns="0" bIns="0">
            <a:normAutofit/>
          </a:bodyPr>
          <a:lstStyle>
            <a:lvl1pPr marL="0" indent="0">
              <a:lnSpc>
                <a:spcPct val="100000"/>
              </a:lnSpc>
              <a:buNone/>
              <a:defRPr sz="2200" b="0" i="0" spc="0">
                <a:solidFill>
                  <a:schemeClr val="tx2"/>
                </a:solidFill>
                <a:latin typeface="+mn-lt"/>
                <a:cs typeface="Segoe UI" panose="020B0502040204020203" pitchFamily="34" charset="0"/>
              </a:defRPr>
            </a:lvl1pPr>
          </a:lstStyle>
          <a:p>
            <a:pPr lvl="0"/>
            <a:r>
              <a:rPr lang="en-US" dirty="0"/>
              <a:t>Body copy, 22pt</a:t>
            </a:r>
          </a:p>
        </p:txBody>
      </p:sp>
    </p:spTree>
    <p:extLst>
      <p:ext uri="{BB962C8B-B14F-4D97-AF65-F5344CB8AC3E}">
        <p14:creationId xmlns:p14="http://schemas.microsoft.com/office/powerpoint/2010/main" val="37477445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96D52F7-8FFF-6348-B4CA-55E7C62757B3}"/>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0935A883-AD56-E243-957F-9ACFE922AD05}"/>
              </a:ext>
            </a:extLst>
          </p:cNvPr>
          <p:cNvSpPr>
            <a:spLocks noGrp="1"/>
          </p:cNvSpPr>
          <p:nvPr>
            <p:ph type="pic" sz="quarter" idx="11" hasCustomPrompt="1"/>
          </p:nvPr>
        </p:nvSpPr>
        <p:spPr bwMode="ltGray">
          <a:xfrm>
            <a:off x="5916612" y="582612"/>
            <a:ext cx="5692776" cy="5692776"/>
          </a:xfrm>
          <a:blipFill>
            <a:blip r:embed="rId3"/>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8" name="TextBox 7">
            <a:extLst>
              <a:ext uri="{FF2B5EF4-FFF2-40B4-BE49-F238E27FC236}">
                <a16:creationId xmlns:a16="http://schemas.microsoft.com/office/drawing/2014/main" id="{ED05C6E8-C720-AD4A-AAA9-9665D53E4C1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1" name="Title 1">
            <a:extLst>
              <a:ext uri="{FF2B5EF4-FFF2-40B4-BE49-F238E27FC236}">
                <a16:creationId xmlns:a16="http://schemas.microsoft.com/office/drawing/2014/main" id="{8A228127-2E1B-2943-9590-79F6D1908FFA}"/>
              </a:ext>
            </a:extLst>
          </p:cNvPr>
          <p:cNvSpPr>
            <a:spLocks noGrp="1"/>
          </p:cNvSpPr>
          <p:nvPr>
            <p:ph type="title" hasCustomPrompt="1"/>
          </p:nvPr>
        </p:nvSpPr>
        <p:spPr>
          <a:xfrm>
            <a:off x="588263" y="3213557"/>
            <a:ext cx="4159950" cy="430887"/>
          </a:xfrm>
          <a:prstGeom prst="rect">
            <a:avLst/>
          </a:prstGeom>
        </p:spPr>
        <p:txBody>
          <a:bodyPr wrap="square" lIns="0" tIns="0" rIns="0" bIns="0">
            <a:spAutoFit/>
          </a:bodyPr>
          <a:lstStyle>
            <a:lvl1pPr marL="4570">
              <a:lnSpc>
                <a:spcPct val="100000"/>
              </a:lnSpc>
              <a:defRPr sz="2800" b="0" i="0" cap="none" baseline="0">
                <a:solidFill>
                  <a:schemeClr val="tx2"/>
                </a:solidFill>
                <a:latin typeface="+mj-lt"/>
                <a:cs typeface="Segoe UI Semibold" panose="020B0502040204020203" pitchFamily="34" charset="0"/>
              </a:defRPr>
            </a:lvl1pPr>
          </a:lstStyle>
          <a:p>
            <a:r>
              <a:rPr lang="en-US" dirty="0"/>
              <a:t>Section title, 28pt </a:t>
            </a:r>
          </a:p>
        </p:txBody>
      </p:sp>
    </p:spTree>
    <p:extLst>
      <p:ext uri="{BB962C8B-B14F-4D97-AF65-F5344CB8AC3E}">
        <p14:creationId xmlns:p14="http://schemas.microsoft.com/office/powerpoint/2010/main" val="22293089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516666-9846-7846-BE6A-08739346404D}"/>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4860DC5E-F8D9-F740-AEC9-9DF8263CF3B6}"/>
              </a:ext>
            </a:extLst>
          </p:cNvPr>
          <p:cNvSpPr>
            <a:spLocks noGrp="1"/>
          </p:cNvSpPr>
          <p:nvPr>
            <p:ph type="pic" sz="quarter" idx="11" hasCustomPrompt="1"/>
          </p:nvPr>
        </p:nvSpPr>
        <p:spPr bwMode="ltGray">
          <a:xfrm>
            <a:off x="5916612" y="582612"/>
            <a:ext cx="5692776" cy="5692776"/>
          </a:xfrm>
          <a:blipFill>
            <a:blip r:embed="rId3"/>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3090446"/>
            <a:ext cx="4163124" cy="677108"/>
          </a:xfrm>
        </p:spPr>
        <p:txBody>
          <a:bodyPr anchor="t"/>
          <a:lstStyle>
            <a:lvl1pPr>
              <a:defRPr sz="2200">
                <a:solidFill>
                  <a:schemeClr val="tx2"/>
                </a:solidFill>
                <a:latin typeface="+mn-lt"/>
              </a:defRPr>
            </a:lvl1pPr>
          </a:lstStyle>
          <a:p>
            <a:r>
              <a:rPr lang="en-US" dirty="0"/>
              <a:t>Square photo layout </a:t>
            </a:r>
            <a:br>
              <a:rPr lang="en-US" dirty="0"/>
            </a:br>
            <a:r>
              <a:rPr lang="en-US" dirty="0"/>
              <a:t>with smaller text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317424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2160">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8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037478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8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5013706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28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603996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D8903F-54C8-2E48-948B-45100B277177}"/>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284114"/>
            <a:ext cx="11018520" cy="430887"/>
          </a:xfrm>
        </p:spPr>
        <p:txBody>
          <a:bodyPr anchor="ctr"/>
          <a:lstStyle>
            <a:lvl1pPr algn="ctr">
              <a:defRPr sz="2800">
                <a:solidFill>
                  <a:schemeClr val="tx2"/>
                </a:soli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3"/>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909608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98F320-34D9-4F45-B018-2A7973CFB8A7}"/>
              </a:ext>
            </a:extLst>
          </p:cNvPr>
          <p:cNvPicPr>
            <a:picLocks noChangeAspect="1"/>
          </p:cNvPicPr>
          <p:nvPr userDrawn="1"/>
        </p:nvPicPr>
        <p:blipFill>
          <a:blip r:embed="rId2"/>
          <a:stretch>
            <a:fillRect/>
          </a:stretch>
        </p:blipFill>
        <p:spPr>
          <a:xfrm rot="10800000">
            <a:off x="2467" y="0"/>
            <a:ext cx="12187066" cy="6858000"/>
          </a:xfrm>
          <a:prstGeom prst="rect">
            <a:avLst/>
          </a:prstGeom>
        </p:spPr>
      </p:pic>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1174725"/>
            <a:ext cx="11018520" cy="430887"/>
          </a:xfrm>
        </p:spPr>
        <p:txBody>
          <a:bodyPr anchor="ctr"/>
          <a:lstStyle>
            <a:lvl1pPr algn="ctr">
              <a:defRPr sz="2800">
                <a:solidFill>
                  <a:schemeClr val="tx2"/>
                </a:solidFill>
                <a:latin typeface="+mj-lt"/>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3"/>
            <a:stretch>
              <a:fillRect/>
            </a:stretch>
          </a:blipFill>
        </p:spPr>
        <p:txBody>
          <a:bodyPr vert="horz" wrap="square" lIns="0" tIns="1097280" rIns="0" bIns="0" rtlCol="0" anchor="t" anchorCtr="0">
            <a:noAutofit/>
          </a:bodyPr>
          <a:lstStyle>
            <a:lvl1pPr marL="0" indent="0" algn="ctr">
              <a:buNone/>
              <a:defRPr lang="en-US" sz="1400" b="1" dirty="0">
                <a:solidFill>
                  <a:schemeClr val="tx2"/>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chemeClr val="tx2"/>
                </a:solidFill>
              </a:rPr>
              <a:t>ELT layout</a:t>
            </a:r>
          </a:p>
        </p:txBody>
      </p:sp>
    </p:spTree>
    <p:extLst>
      <p:ext uri="{BB962C8B-B14F-4D97-AF65-F5344CB8AC3E}">
        <p14:creationId xmlns:p14="http://schemas.microsoft.com/office/powerpoint/2010/main" val="26392947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theme" Target="../theme/theme2.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41" Type="http://schemas.openxmlformats.org/officeDocument/2006/relationships/slideLayout" Target="../slideLayouts/slideLayout117.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4" Type="http://schemas.openxmlformats.org/officeDocument/2006/relationships/image" Target="../media/image17.png"/><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image" Target="../media/image1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691" r:id="rId16"/>
    <p:sldLayoutId id="2147484692" r:id="rId17"/>
    <p:sldLayoutId id="2147484693" r:id="rId18"/>
    <p:sldLayoutId id="2147484694" r:id="rId19"/>
    <p:sldLayoutId id="2147484695" r:id="rId20"/>
    <p:sldLayoutId id="2147484560" r:id="rId21"/>
    <p:sldLayoutId id="2147484580" r:id="rId22"/>
    <p:sldLayoutId id="2147484566" r:id="rId23"/>
    <p:sldLayoutId id="2147484696" r:id="rId24"/>
    <p:sldLayoutId id="2147484697" r:id="rId25"/>
    <p:sldLayoutId id="2147484675" r:id="rId26"/>
    <p:sldLayoutId id="2147484676" r:id="rId27"/>
    <p:sldLayoutId id="2147484711" r:id="rId28"/>
    <p:sldLayoutId id="2147484721" r:id="rId29"/>
    <p:sldLayoutId id="2147484720" r:id="rId30"/>
    <p:sldLayoutId id="2147484726" r:id="rId31"/>
    <p:sldLayoutId id="2147484570" r:id="rId32"/>
    <p:sldLayoutId id="2147484571" r:id="rId33"/>
    <p:sldLayoutId id="2147484572"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 id="2147484681" r:id="rId73"/>
    <p:sldLayoutId id="2147484735" r:id="rId74"/>
    <p:sldLayoutId id="2147484736" r:id="rId75"/>
    <p:sldLayoutId id="2147484739" r:id="rId76"/>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FEF460CF-B3BE-AA40-B34E-31FAB54D504E}"/>
              </a:ext>
            </a:extLst>
          </p:cNvPr>
          <p:cNvGrpSpPr/>
          <p:nvPr userDrawn="1"/>
        </p:nvGrpSpPr>
        <p:grpSpPr>
          <a:xfrm rot="5400000">
            <a:off x="10126353" y="2372250"/>
            <a:ext cx="6744935" cy="2226568"/>
            <a:chOff x="8212404" y="6182286"/>
            <a:chExt cx="12817914" cy="4231311"/>
          </a:xfrm>
        </p:grpSpPr>
        <p:pic>
          <p:nvPicPr>
            <p:cNvPr id="49" name="Image" descr="Image">
              <a:extLst>
                <a:ext uri="{FF2B5EF4-FFF2-40B4-BE49-F238E27FC236}">
                  <a16:creationId xmlns:a16="http://schemas.microsoft.com/office/drawing/2014/main" id="{348BB99C-DFFC-AE48-A291-B10A2191D3AE}"/>
                </a:ext>
              </a:extLst>
            </p:cNvPr>
            <p:cNvPicPr>
              <a:picLocks noChangeAspect="1"/>
            </p:cNvPicPr>
            <p:nvPr userDrawn="1"/>
          </p:nvPicPr>
          <p:blipFill>
            <a:blip r:embed="rId43"/>
            <a:srcRect b="20208"/>
            <a:stretch>
              <a:fillRect/>
            </a:stretch>
          </p:blipFill>
          <p:spPr>
            <a:xfrm>
              <a:off x="9825738" y="6285642"/>
              <a:ext cx="11204580" cy="2819606"/>
            </a:xfrm>
            <a:prstGeom prst="rect">
              <a:avLst/>
            </a:prstGeom>
            <a:ln w="12700">
              <a:miter lim="400000"/>
            </a:ln>
          </p:spPr>
        </p:pic>
        <p:sp>
          <p:nvSpPr>
            <p:cNvPr id="50" name="R134 G97 B197…">
              <a:extLst>
                <a:ext uri="{FF2B5EF4-FFF2-40B4-BE49-F238E27FC236}">
                  <a16:creationId xmlns:a16="http://schemas.microsoft.com/office/drawing/2014/main" id="{0952999C-3853-C94F-9180-2043383734A1}"/>
                </a:ext>
              </a:extLst>
            </p:cNvPr>
            <p:cNvSpPr txBox="1"/>
            <p:nvPr userDrawn="1"/>
          </p:nvSpPr>
          <p:spPr>
            <a:xfrm>
              <a:off x="10028164"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R134 G97 B197</a:t>
              </a:r>
            </a:p>
          </p:txBody>
        </p:sp>
        <p:sp>
          <p:nvSpPr>
            <p:cNvPr id="51" name="R59 G46 B88…">
              <a:extLst>
                <a:ext uri="{FF2B5EF4-FFF2-40B4-BE49-F238E27FC236}">
                  <a16:creationId xmlns:a16="http://schemas.microsoft.com/office/drawing/2014/main" id="{E5BBCCB0-1BEB-804F-BF1D-D2E1A12AE08A}"/>
                </a:ext>
              </a:extLst>
            </p:cNvPr>
            <p:cNvSpPr txBox="1"/>
            <p:nvPr userDrawn="1"/>
          </p:nvSpPr>
          <p:spPr>
            <a:xfrm>
              <a:off x="11822345"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R59 G46 B88</a:t>
              </a:r>
            </a:p>
          </p:txBody>
        </p:sp>
        <p:sp>
          <p:nvSpPr>
            <p:cNvPr id="52" name="R213 G157 B255…">
              <a:extLst>
                <a:ext uri="{FF2B5EF4-FFF2-40B4-BE49-F238E27FC236}">
                  <a16:creationId xmlns:a16="http://schemas.microsoft.com/office/drawing/2014/main" id="{CDA4202A-E838-D54A-90CF-806F1AC75D67}"/>
                </a:ext>
              </a:extLst>
            </p:cNvPr>
            <p:cNvSpPr txBox="1"/>
            <p:nvPr userDrawn="1"/>
          </p:nvSpPr>
          <p:spPr>
            <a:xfrm>
              <a:off x="10028160" y="723151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solidFill>
                    <a:srgbClr val="3B2E58"/>
                  </a:solidFill>
                </a:defRPr>
              </a:pPr>
              <a:r>
                <a:rPr sz="500" dirty="0"/>
                <a:t>R213 G157 B255</a:t>
              </a:r>
            </a:p>
          </p:txBody>
        </p:sp>
        <p:sp>
          <p:nvSpPr>
            <p:cNvPr id="53" name="R161 G133 B210…">
              <a:extLst>
                <a:ext uri="{FF2B5EF4-FFF2-40B4-BE49-F238E27FC236}">
                  <a16:creationId xmlns:a16="http://schemas.microsoft.com/office/drawing/2014/main" id="{8503444F-14E3-3C4A-949F-3A7E84CEFDE5}"/>
                </a:ext>
              </a:extLst>
            </p:cNvPr>
            <p:cNvSpPr txBox="1"/>
            <p:nvPr userDrawn="1"/>
          </p:nvSpPr>
          <p:spPr>
            <a:xfrm>
              <a:off x="11822345" y="723151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R161 G133 B210</a:t>
              </a:r>
            </a:p>
          </p:txBody>
        </p:sp>
        <p:sp>
          <p:nvSpPr>
            <p:cNvPr id="54" name="R0 G120 B212…">
              <a:extLst>
                <a:ext uri="{FF2B5EF4-FFF2-40B4-BE49-F238E27FC236}">
                  <a16:creationId xmlns:a16="http://schemas.microsoft.com/office/drawing/2014/main" id="{8EB0A4AF-EEC8-B44F-B728-267E43862CB3}"/>
                </a:ext>
              </a:extLst>
            </p:cNvPr>
            <p:cNvSpPr txBox="1"/>
            <p:nvPr userDrawn="1"/>
          </p:nvSpPr>
          <p:spPr>
            <a:xfrm>
              <a:off x="13882761"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R0 G120 B212 </a:t>
              </a:r>
            </a:p>
          </p:txBody>
        </p:sp>
        <p:sp>
          <p:nvSpPr>
            <p:cNvPr id="55" name="R36 G58 B94…">
              <a:extLst>
                <a:ext uri="{FF2B5EF4-FFF2-40B4-BE49-F238E27FC236}">
                  <a16:creationId xmlns:a16="http://schemas.microsoft.com/office/drawing/2014/main" id="{D02BBD30-060B-CF43-AC95-5C0AA69EFF19}"/>
                </a:ext>
              </a:extLst>
            </p:cNvPr>
            <p:cNvSpPr txBox="1"/>
            <p:nvPr userDrawn="1"/>
          </p:nvSpPr>
          <p:spPr>
            <a:xfrm>
              <a:off x="15676944"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56" name="R80 G230 B255…">
              <a:extLst>
                <a:ext uri="{FF2B5EF4-FFF2-40B4-BE49-F238E27FC236}">
                  <a16:creationId xmlns:a16="http://schemas.microsoft.com/office/drawing/2014/main" id="{5715F6C8-F636-384C-B3EA-85E1DDDA9F55}"/>
                </a:ext>
              </a:extLst>
            </p:cNvPr>
            <p:cNvSpPr txBox="1"/>
            <p:nvPr userDrawn="1"/>
          </p:nvSpPr>
          <p:spPr>
            <a:xfrm>
              <a:off x="13882761" y="723151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57" name="R40 G167 B233…">
              <a:extLst>
                <a:ext uri="{FF2B5EF4-FFF2-40B4-BE49-F238E27FC236}">
                  <a16:creationId xmlns:a16="http://schemas.microsoft.com/office/drawing/2014/main" id="{A21F53A4-CBEF-BA4D-A0E8-C3934A5E0006}"/>
                </a:ext>
              </a:extLst>
            </p:cNvPr>
            <p:cNvSpPr txBox="1"/>
            <p:nvPr userDrawn="1"/>
          </p:nvSpPr>
          <p:spPr>
            <a:xfrm>
              <a:off x="15676944" y="723151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R40 G167 B233</a:t>
              </a:r>
            </a:p>
          </p:txBody>
        </p:sp>
        <p:sp>
          <p:nvSpPr>
            <p:cNvPr id="58" name="R0 G133 B117   Hex #008575   C100 M15 Y60 K0   PMS 3285 C">
              <a:extLst>
                <a:ext uri="{FF2B5EF4-FFF2-40B4-BE49-F238E27FC236}">
                  <a16:creationId xmlns:a16="http://schemas.microsoft.com/office/drawing/2014/main" id="{75D6B9E0-0B30-A947-8259-F2D0B04C7B5C}"/>
                </a:ext>
              </a:extLst>
            </p:cNvPr>
            <p:cNvSpPr txBox="1"/>
            <p:nvPr userDrawn="1"/>
          </p:nvSpPr>
          <p:spPr>
            <a:xfrm>
              <a:off x="17737361"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R0 G133 B117 </a:t>
              </a:r>
            </a:p>
          </p:txBody>
        </p:sp>
        <p:sp>
          <p:nvSpPr>
            <p:cNvPr id="59" name="R39 G75 B71   Hex #274b47…">
              <a:extLst>
                <a:ext uri="{FF2B5EF4-FFF2-40B4-BE49-F238E27FC236}">
                  <a16:creationId xmlns:a16="http://schemas.microsoft.com/office/drawing/2014/main" id="{93B2BCF3-BBBC-DE4B-904E-D81DA86104A9}"/>
                </a:ext>
              </a:extLst>
            </p:cNvPr>
            <p:cNvSpPr txBox="1"/>
            <p:nvPr userDrawn="1"/>
          </p:nvSpPr>
          <p:spPr>
            <a:xfrm>
              <a:off x="19531544" y="6553841"/>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R39 G75 B71 </a:t>
              </a:r>
            </a:p>
          </p:txBody>
        </p:sp>
        <p:sp>
          <p:nvSpPr>
            <p:cNvPr id="60" name="R48 G229 B208…">
              <a:extLst>
                <a:ext uri="{FF2B5EF4-FFF2-40B4-BE49-F238E27FC236}">
                  <a16:creationId xmlns:a16="http://schemas.microsoft.com/office/drawing/2014/main" id="{266E4418-D1ED-CD44-A262-6E879E94AC47}"/>
                </a:ext>
              </a:extLst>
            </p:cNvPr>
            <p:cNvSpPr txBox="1"/>
            <p:nvPr userDrawn="1"/>
          </p:nvSpPr>
          <p:spPr>
            <a:xfrm>
              <a:off x="17737361" y="723151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61" name="R40 G194 B209…">
              <a:extLst>
                <a:ext uri="{FF2B5EF4-FFF2-40B4-BE49-F238E27FC236}">
                  <a16:creationId xmlns:a16="http://schemas.microsoft.com/office/drawing/2014/main" id="{9BCB665E-BAAD-054C-B3B4-32E32BE1B2C8}"/>
                </a:ext>
              </a:extLst>
            </p:cNvPr>
            <p:cNvSpPr txBox="1"/>
            <p:nvPr userDrawn="1"/>
          </p:nvSpPr>
          <p:spPr>
            <a:xfrm>
              <a:off x="19531545" y="7156939"/>
              <a:ext cx="1296343" cy="493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R40 G194 B209</a:t>
              </a:r>
            </a:p>
            <a:p>
              <a:pPr defTabSz="457112">
                <a:lnSpc>
                  <a:spcPct val="100000"/>
                </a:lnSpc>
                <a:defRPr sz="900" spc="0"/>
              </a:pPr>
              <a:endParaRPr sz="500" dirty="0"/>
            </a:p>
          </p:txBody>
        </p:sp>
        <p:sp>
          <p:nvSpPr>
            <p:cNvPr id="62" name="R16 G124 B16  Hex #107c10  C75 M0 Y100 K0   PMS 362 C">
              <a:extLst>
                <a:ext uri="{FF2B5EF4-FFF2-40B4-BE49-F238E27FC236}">
                  <a16:creationId xmlns:a16="http://schemas.microsoft.com/office/drawing/2014/main" id="{8920CC6C-63E2-ED4F-BDC5-D2CE141A5833}"/>
                </a:ext>
              </a:extLst>
            </p:cNvPr>
            <p:cNvSpPr txBox="1"/>
            <p:nvPr userDrawn="1"/>
          </p:nvSpPr>
          <p:spPr>
            <a:xfrm>
              <a:off x="10028164" y="8134977"/>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R16 G124 B16 </a:t>
              </a:r>
            </a:p>
          </p:txBody>
        </p:sp>
        <p:sp>
          <p:nvSpPr>
            <p:cNvPr id="63" name="R5 G75 B22   Hex #054b16…">
              <a:extLst>
                <a:ext uri="{FF2B5EF4-FFF2-40B4-BE49-F238E27FC236}">
                  <a16:creationId xmlns:a16="http://schemas.microsoft.com/office/drawing/2014/main" id="{4AE30B41-194D-6B4F-90B3-DADCE814DF78}"/>
                </a:ext>
              </a:extLst>
            </p:cNvPr>
            <p:cNvSpPr txBox="1"/>
            <p:nvPr userDrawn="1"/>
          </p:nvSpPr>
          <p:spPr>
            <a:xfrm>
              <a:off x="11822348" y="8060403"/>
              <a:ext cx="1296343" cy="493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R5 G75 B22  </a:t>
              </a:r>
              <a:br>
                <a:rPr sz="500" dirty="0"/>
              </a:br>
              <a:endParaRPr sz="500" dirty="0"/>
            </a:p>
          </p:txBody>
        </p:sp>
        <p:sp>
          <p:nvSpPr>
            <p:cNvPr id="64" name="R155 G240 B11…">
              <a:extLst>
                <a:ext uri="{FF2B5EF4-FFF2-40B4-BE49-F238E27FC236}">
                  <a16:creationId xmlns:a16="http://schemas.microsoft.com/office/drawing/2014/main" id="{30826CDD-ABBA-DA43-A451-D5A72B2EFFD7}"/>
                </a:ext>
              </a:extLst>
            </p:cNvPr>
            <p:cNvSpPr txBox="1"/>
            <p:nvPr userDrawn="1"/>
          </p:nvSpPr>
          <p:spPr>
            <a:xfrm>
              <a:off x="10028164"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65" name="R127 G186 B0…">
              <a:extLst>
                <a:ext uri="{FF2B5EF4-FFF2-40B4-BE49-F238E27FC236}">
                  <a16:creationId xmlns:a16="http://schemas.microsoft.com/office/drawing/2014/main" id="{0DFA87BD-5FEE-CB40-9C90-8F8A4625A5D3}"/>
                </a:ext>
              </a:extLst>
            </p:cNvPr>
            <p:cNvSpPr txBox="1"/>
            <p:nvPr userDrawn="1"/>
          </p:nvSpPr>
          <p:spPr>
            <a:xfrm>
              <a:off x="11822345"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R127 G186 B0</a:t>
              </a:r>
            </a:p>
          </p:txBody>
        </p:sp>
        <p:sp>
          <p:nvSpPr>
            <p:cNvPr id="66" name="R216 G59 B1…">
              <a:extLst>
                <a:ext uri="{FF2B5EF4-FFF2-40B4-BE49-F238E27FC236}">
                  <a16:creationId xmlns:a16="http://schemas.microsoft.com/office/drawing/2014/main" id="{4692680B-09E2-734E-B45A-C6BFE8892900}"/>
                </a:ext>
              </a:extLst>
            </p:cNvPr>
            <p:cNvSpPr txBox="1"/>
            <p:nvPr userDrawn="1"/>
          </p:nvSpPr>
          <p:spPr>
            <a:xfrm>
              <a:off x="13882761" y="8134977"/>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R216 G59 B1</a:t>
              </a:r>
              <a:endParaRPr sz="500" dirty="0">
                <a:solidFill>
                  <a:srgbClr val="000000"/>
                </a:solidFill>
              </a:endParaRPr>
            </a:p>
          </p:txBody>
        </p:sp>
        <p:sp>
          <p:nvSpPr>
            <p:cNvPr id="67" name="R107 G41 B41…">
              <a:extLst>
                <a:ext uri="{FF2B5EF4-FFF2-40B4-BE49-F238E27FC236}">
                  <a16:creationId xmlns:a16="http://schemas.microsoft.com/office/drawing/2014/main" id="{CA1DC504-A242-E143-80F1-E82647F44E87}"/>
                </a:ext>
              </a:extLst>
            </p:cNvPr>
            <p:cNvSpPr txBox="1"/>
            <p:nvPr userDrawn="1"/>
          </p:nvSpPr>
          <p:spPr>
            <a:xfrm>
              <a:off x="15676942" y="8134977"/>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R107 G41 B41 </a:t>
              </a:r>
            </a:p>
          </p:txBody>
        </p:sp>
        <p:sp>
          <p:nvSpPr>
            <p:cNvPr id="68" name="R255 G147 B73…">
              <a:extLst>
                <a:ext uri="{FF2B5EF4-FFF2-40B4-BE49-F238E27FC236}">
                  <a16:creationId xmlns:a16="http://schemas.microsoft.com/office/drawing/2014/main" id="{DD268B7A-2434-C247-8A35-99A96004667A}"/>
                </a:ext>
              </a:extLst>
            </p:cNvPr>
            <p:cNvSpPr txBox="1"/>
            <p:nvPr userDrawn="1"/>
          </p:nvSpPr>
          <p:spPr>
            <a:xfrm>
              <a:off x="13882761"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solidFill>
                    <a:srgbClr val="632D2B"/>
                  </a:solidFill>
                </a:defRPr>
              </a:pPr>
              <a:r>
                <a:rPr sz="500" dirty="0"/>
                <a:t>R255 G147 B73</a:t>
              </a:r>
            </a:p>
          </p:txBody>
        </p:sp>
        <p:sp>
          <p:nvSpPr>
            <p:cNvPr id="69" name="R241 G101 B34…">
              <a:extLst>
                <a:ext uri="{FF2B5EF4-FFF2-40B4-BE49-F238E27FC236}">
                  <a16:creationId xmlns:a16="http://schemas.microsoft.com/office/drawing/2014/main" id="{77234168-0969-744E-AF0D-6D22C351A9FA}"/>
                </a:ext>
              </a:extLst>
            </p:cNvPr>
            <p:cNvSpPr txBox="1"/>
            <p:nvPr userDrawn="1"/>
          </p:nvSpPr>
          <p:spPr>
            <a:xfrm>
              <a:off x="15676942"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R241 G101 B34</a:t>
              </a:r>
            </a:p>
          </p:txBody>
        </p:sp>
        <p:sp>
          <p:nvSpPr>
            <p:cNvPr id="70" name="R255 G185 B0…">
              <a:extLst>
                <a:ext uri="{FF2B5EF4-FFF2-40B4-BE49-F238E27FC236}">
                  <a16:creationId xmlns:a16="http://schemas.microsoft.com/office/drawing/2014/main" id="{9C8154DA-F7E5-8049-8184-5062EAF9B8DC}"/>
                </a:ext>
              </a:extLst>
            </p:cNvPr>
            <p:cNvSpPr txBox="1"/>
            <p:nvPr userDrawn="1"/>
          </p:nvSpPr>
          <p:spPr>
            <a:xfrm>
              <a:off x="17737362" y="8134976"/>
              <a:ext cx="1390722"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R255 G185 B0</a:t>
              </a:r>
              <a:endParaRPr sz="900" dirty="0">
                <a:latin typeface="Times"/>
                <a:ea typeface="Times"/>
                <a:cs typeface="Times"/>
                <a:sym typeface="Times"/>
              </a:endParaRPr>
            </a:p>
          </p:txBody>
        </p:sp>
        <p:sp>
          <p:nvSpPr>
            <p:cNvPr id="71" name="R106 G75 B22…">
              <a:extLst>
                <a:ext uri="{FF2B5EF4-FFF2-40B4-BE49-F238E27FC236}">
                  <a16:creationId xmlns:a16="http://schemas.microsoft.com/office/drawing/2014/main" id="{88B542BD-66C7-C141-90A5-89B70DFF48C2}"/>
                </a:ext>
              </a:extLst>
            </p:cNvPr>
            <p:cNvSpPr txBox="1"/>
            <p:nvPr userDrawn="1"/>
          </p:nvSpPr>
          <p:spPr>
            <a:xfrm>
              <a:off x="19531544" y="8134977"/>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72" name="R254 G240 B0…">
              <a:extLst>
                <a:ext uri="{FF2B5EF4-FFF2-40B4-BE49-F238E27FC236}">
                  <a16:creationId xmlns:a16="http://schemas.microsoft.com/office/drawing/2014/main" id="{69707C24-80D9-F34E-A97E-9A697D065183}"/>
                </a:ext>
              </a:extLst>
            </p:cNvPr>
            <p:cNvSpPr txBox="1"/>
            <p:nvPr userDrawn="1"/>
          </p:nvSpPr>
          <p:spPr>
            <a:xfrm>
              <a:off x="17737361"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73" name="R254 G212 B0…">
              <a:extLst>
                <a:ext uri="{FF2B5EF4-FFF2-40B4-BE49-F238E27FC236}">
                  <a16:creationId xmlns:a16="http://schemas.microsoft.com/office/drawing/2014/main" id="{87E50376-1FF1-8A44-AE86-83B71F588D69}"/>
                </a:ext>
              </a:extLst>
            </p:cNvPr>
            <p:cNvSpPr txBox="1"/>
            <p:nvPr userDrawn="1"/>
          </p:nvSpPr>
          <p:spPr>
            <a:xfrm>
              <a:off x="19531544" y="8696948"/>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R254 G212 B0</a:t>
              </a:r>
            </a:p>
          </p:txBody>
        </p:sp>
        <p:pic>
          <p:nvPicPr>
            <p:cNvPr id="74" name="Image" descr="Image">
              <a:extLst>
                <a:ext uri="{FF2B5EF4-FFF2-40B4-BE49-F238E27FC236}">
                  <a16:creationId xmlns:a16="http://schemas.microsoft.com/office/drawing/2014/main" id="{27E583E0-4F9E-7148-AA56-08547FE3CA38}"/>
                </a:ext>
              </a:extLst>
            </p:cNvPr>
            <p:cNvPicPr>
              <a:picLocks noChangeAspect="1"/>
            </p:cNvPicPr>
            <p:nvPr userDrawn="1"/>
          </p:nvPicPr>
          <p:blipFill>
            <a:blip r:embed="rId44"/>
            <a:stretch>
              <a:fillRect/>
            </a:stretch>
          </p:blipFill>
          <p:spPr>
            <a:xfrm>
              <a:off x="9825738" y="9911907"/>
              <a:ext cx="11204576" cy="501690"/>
            </a:xfrm>
            <a:prstGeom prst="rect">
              <a:avLst/>
            </a:prstGeom>
            <a:ln w="12700">
              <a:miter lim="400000"/>
            </a:ln>
          </p:spPr>
        </p:pic>
        <p:sp>
          <p:nvSpPr>
            <p:cNvPr id="75" name="R242 G242 B242…">
              <a:extLst>
                <a:ext uri="{FF2B5EF4-FFF2-40B4-BE49-F238E27FC236}">
                  <a16:creationId xmlns:a16="http://schemas.microsoft.com/office/drawing/2014/main" id="{C70CA471-6547-5949-B102-3735E4E63CAB}"/>
                </a:ext>
              </a:extLst>
            </p:cNvPr>
            <p:cNvSpPr txBox="1"/>
            <p:nvPr userDrawn="1"/>
          </p:nvSpPr>
          <p:spPr>
            <a:xfrm>
              <a:off x="10028160" y="9990692"/>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76" name="R230 G230 B230…">
              <a:extLst>
                <a:ext uri="{FF2B5EF4-FFF2-40B4-BE49-F238E27FC236}">
                  <a16:creationId xmlns:a16="http://schemas.microsoft.com/office/drawing/2014/main" id="{6538DFB0-D9D7-6743-B606-8DA8BDA88A29}"/>
                </a:ext>
              </a:extLst>
            </p:cNvPr>
            <p:cNvSpPr txBox="1"/>
            <p:nvPr userDrawn="1"/>
          </p:nvSpPr>
          <p:spPr>
            <a:xfrm>
              <a:off x="11620263" y="9990694"/>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77" name="R210 G210 B210…">
              <a:extLst>
                <a:ext uri="{FF2B5EF4-FFF2-40B4-BE49-F238E27FC236}">
                  <a16:creationId xmlns:a16="http://schemas.microsoft.com/office/drawing/2014/main" id="{F0A4DA0C-9729-294B-83BA-3428A02A36AC}"/>
                </a:ext>
              </a:extLst>
            </p:cNvPr>
            <p:cNvSpPr txBox="1"/>
            <p:nvPr userDrawn="1"/>
          </p:nvSpPr>
          <p:spPr>
            <a:xfrm>
              <a:off x="13212360" y="9990694"/>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78" name="R115 G115 B115…">
              <a:extLst>
                <a:ext uri="{FF2B5EF4-FFF2-40B4-BE49-F238E27FC236}">
                  <a16:creationId xmlns:a16="http://schemas.microsoft.com/office/drawing/2014/main" id="{A4DD0C33-015C-684D-B15B-B2BFBAFDD464}"/>
                </a:ext>
              </a:extLst>
            </p:cNvPr>
            <p:cNvSpPr txBox="1"/>
            <p:nvPr userDrawn="1"/>
          </p:nvSpPr>
          <p:spPr>
            <a:xfrm>
              <a:off x="14804461" y="9990696"/>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R115 G115 B115</a:t>
              </a:r>
            </a:p>
          </p:txBody>
        </p:sp>
        <p:sp>
          <p:nvSpPr>
            <p:cNvPr id="79" name="R80 G80 B80…">
              <a:extLst>
                <a:ext uri="{FF2B5EF4-FFF2-40B4-BE49-F238E27FC236}">
                  <a16:creationId xmlns:a16="http://schemas.microsoft.com/office/drawing/2014/main" id="{ED7F9014-5BDB-EF40-9CEB-6DDBBF7A5876}"/>
                </a:ext>
              </a:extLst>
            </p:cNvPr>
            <p:cNvSpPr txBox="1"/>
            <p:nvPr userDrawn="1"/>
          </p:nvSpPr>
          <p:spPr>
            <a:xfrm>
              <a:off x="16396562" y="9990696"/>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R80 G80 B80 </a:t>
              </a:r>
            </a:p>
          </p:txBody>
        </p:sp>
        <p:sp>
          <p:nvSpPr>
            <p:cNvPr id="80" name="R47 G47 B47…">
              <a:extLst>
                <a:ext uri="{FF2B5EF4-FFF2-40B4-BE49-F238E27FC236}">
                  <a16:creationId xmlns:a16="http://schemas.microsoft.com/office/drawing/2014/main" id="{858DB914-7349-B44F-B4E9-D0B8D2B71996}"/>
                </a:ext>
              </a:extLst>
            </p:cNvPr>
            <p:cNvSpPr txBox="1"/>
            <p:nvPr userDrawn="1"/>
          </p:nvSpPr>
          <p:spPr>
            <a:xfrm>
              <a:off x="18001361" y="9990694"/>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R47 G47 B47</a:t>
              </a:r>
              <a:endParaRPr sz="900" b="1" dirty="0">
                <a:latin typeface="Times"/>
                <a:ea typeface="Times"/>
                <a:cs typeface="Times"/>
                <a:sym typeface="Times"/>
              </a:endParaRPr>
            </a:p>
          </p:txBody>
        </p:sp>
        <p:sp>
          <p:nvSpPr>
            <p:cNvPr id="81" name="R0 G0 B0…">
              <a:extLst>
                <a:ext uri="{FF2B5EF4-FFF2-40B4-BE49-F238E27FC236}">
                  <a16:creationId xmlns:a16="http://schemas.microsoft.com/office/drawing/2014/main" id="{D4AC0C3F-E718-D04E-BF1E-6C8452AF3EED}"/>
                </a:ext>
              </a:extLst>
            </p:cNvPr>
            <p:cNvSpPr txBox="1"/>
            <p:nvPr userDrawn="1"/>
          </p:nvSpPr>
          <p:spPr>
            <a:xfrm>
              <a:off x="19593462" y="9990694"/>
              <a:ext cx="1296343" cy="344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112">
                <a:lnSpc>
                  <a:spcPct val="100000"/>
                </a:lnSpc>
                <a:defRPr sz="900" spc="0"/>
              </a:pPr>
              <a:r>
                <a:rPr sz="500" dirty="0"/>
                <a:t>R0 G0 B0</a:t>
              </a:r>
              <a:endParaRPr sz="900" b="1" dirty="0">
                <a:latin typeface="Times"/>
                <a:ea typeface="Times"/>
                <a:cs typeface="Times"/>
                <a:sym typeface="Times"/>
              </a:endParaRPr>
            </a:p>
          </p:txBody>
        </p:sp>
        <p:sp>
          <p:nvSpPr>
            <p:cNvPr id="82" name="Primary">
              <a:extLst>
                <a:ext uri="{FF2B5EF4-FFF2-40B4-BE49-F238E27FC236}">
                  <a16:creationId xmlns:a16="http://schemas.microsoft.com/office/drawing/2014/main" id="{D43393EB-4FB6-8B4E-A786-9B20B22F92B5}"/>
                </a:ext>
              </a:extLst>
            </p:cNvPr>
            <p:cNvSpPr txBox="1"/>
            <p:nvPr userDrawn="1"/>
          </p:nvSpPr>
          <p:spPr>
            <a:xfrm>
              <a:off x="8499613" y="6182286"/>
              <a:ext cx="1050978" cy="801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83" name="Secondary">
              <a:extLst>
                <a:ext uri="{FF2B5EF4-FFF2-40B4-BE49-F238E27FC236}">
                  <a16:creationId xmlns:a16="http://schemas.microsoft.com/office/drawing/2014/main" id="{85A12DED-9363-E545-B84E-D0A02FAC2D3B}"/>
                </a:ext>
              </a:extLst>
            </p:cNvPr>
            <p:cNvSpPr txBox="1"/>
            <p:nvPr userDrawn="1"/>
          </p:nvSpPr>
          <p:spPr>
            <a:xfrm>
              <a:off x="8212404" y="6836782"/>
              <a:ext cx="1395209" cy="802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84" name="Primary">
              <a:extLst>
                <a:ext uri="{FF2B5EF4-FFF2-40B4-BE49-F238E27FC236}">
                  <a16:creationId xmlns:a16="http://schemas.microsoft.com/office/drawing/2014/main" id="{DD04D8C6-4855-CF46-A654-EC70731B53E7}"/>
                </a:ext>
              </a:extLst>
            </p:cNvPr>
            <p:cNvSpPr txBox="1"/>
            <p:nvPr userDrawn="1"/>
          </p:nvSpPr>
          <p:spPr>
            <a:xfrm>
              <a:off x="8499614" y="7633850"/>
              <a:ext cx="1050978" cy="801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85" name="Secondary">
              <a:extLst>
                <a:ext uri="{FF2B5EF4-FFF2-40B4-BE49-F238E27FC236}">
                  <a16:creationId xmlns:a16="http://schemas.microsoft.com/office/drawing/2014/main" id="{96C10DB4-13D4-B041-B0E4-AFF662A9B107}"/>
                </a:ext>
              </a:extLst>
            </p:cNvPr>
            <p:cNvSpPr txBox="1"/>
            <p:nvPr userDrawn="1"/>
          </p:nvSpPr>
          <p:spPr>
            <a:xfrm>
              <a:off x="8212406" y="8332248"/>
              <a:ext cx="1395209" cy="802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Tree>
    <p:extLst>
      <p:ext uri="{BB962C8B-B14F-4D97-AF65-F5344CB8AC3E}">
        <p14:creationId xmlns:p14="http://schemas.microsoft.com/office/powerpoint/2010/main" val="1040241106"/>
      </p:ext>
    </p:extLst>
  </p:cSld>
  <p:clrMap bg1="lt1" tx1="dk1" bg2="lt2" tx2="dk2" accent1="accent1" accent2="accent2" accent3="accent3" accent4="accent4" accent5="accent5" accent6="accent6" hlink="hlink" folHlink="folHlink"/>
  <p:sldLayoutIdLst>
    <p:sldLayoutId id="2147484741" r:id="rId1"/>
    <p:sldLayoutId id="2147484742" r:id="rId2"/>
    <p:sldLayoutId id="2147484743" r:id="rId3"/>
    <p:sldLayoutId id="2147484744" r:id="rId4"/>
    <p:sldLayoutId id="2147484745" r:id="rId5"/>
    <p:sldLayoutId id="2147484746" r:id="rId6"/>
    <p:sldLayoutId id="2147484747" r:id="rId7"/>
    <p:sldLayoutId id="2147484748" r:id="rId8"/>
    <p:sldLayoutId id="2147484749" r:id="rId9"/>
    <p:sldLayoutId id="2147484750" r:id="rId10"/>
    <p:sldLayoutId id="2147484751" r:id="rId11"/>
    <p:sldLayoutId id="2147484752" r:id="rId12"/>
    <p:sldLayoutId id="2147484753" r:id="rId13"/>
    <p:sldLayoutId id="2147484754" r:id="rId14"/>
    <p:sldLayoutId id="2147484755" r:id="rId15"/>
    <p:sldLayoutId id="2147484756" r:id="rId16"/>
    <p:sldLayoutId id="2147484757" r:id="rId17"/>
    <p:sldLayoutId id="2147484758" r:id="rId18"/>
    <p:sldLayoutId id="2147484759" r:id="rId19"/>
    <p:sldLayoutId id="2147484760" r:id="rId20"/>
    <p:sldLayoutId id="2147484761" r:id="rId21"/>
    <p:sldLayoutId id="2147484762" r:id="rId22"/>
    <p:sldLayoutId id="2147484763" r:id="rId23"/>
    <p:sldLayoutId id="2147484764" r:id="rId24"/>
    <p:sldLayoutId id="2147484765" r:id="rId25"/>
    <p:sldLayoutId id="2147484766" r:id="rId26"/>
    <p:sldLayoutId id="2147484767" r:id="rId27"/>
    <p:sldLayoutId id="2147484768" r:id="rId28"/>
    <p:sldLayoutId id="2147484769" r:id="rId29"/>
    <p:sldLayoutId id="2147484770" r:id="rId30"/>
    <p:sldLayoutId id="2147484771" r:id="rId31"/>
    <p:sldLayoutId id="2147484772" r:id="rId32"/>
    <p:sldLayoutId id="2147484773" r:id="rId33"/>
    <p:sldLayoutId id="2147484774" r:id="rId34"/>
    <p:sldLayoutId id="2147484775" r:id="rId35"/>
    <p:sldLayoutId id="2147484776" r:id="rId36"/>
    <p:sldLayoutId id="2147484777" r:id="rId37"/>
    <p:sldLayoutId id="2147484778" r:id="rId38"/>
    <p:sldLayoutId id="2147484779" r:id="rId39"/>
    <p:sldLayoutId id="2147484780" r:id="rId40"/>
    <p:sldLayoutId id="2147484781" r:id="rId4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5.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architecture/framework/security/applications-services#prefer-identity-authentication-over-keys" TargetMode="External"/><Relationship Id="rId2" Type="http://schemas.openxmlformats.org/officeDocument/2006/relationships/notesSlide" Target="../notesSlides/notesSlide10.xml"/><Relationship Id="rId1" Type="http://schemas.openxmlformats.org/officeDocument/2006/relationships/slideLayout" Target="../slideLayouts/slideLayout74.xml"/><Relationship Id="rId5" Type="http://schemas.openxmlformats.org/officeDocument/2006/relationships/image" Target="../media/image45.sv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rchitecture/framework/security/applications-services#bottom-up-approach-to-reduce-security-bug-volume-and-impact" TargetMode="External"/><Relationship Id="rId2" Type="http://schemas.openxmlformats.org/officeDocument/2006/relationships/notesSlide" Target="../notesSlides/notesSlide11.xml"/><Relationship Id="rId1" Type="http://schemas.openxmlformats.org/officeDocument/2006/relationships/slideLayout" Target="../slideLayouts/slideLayout74.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architecture/framework/security/applications-services#top-down-approach-through-threat-modeling" TargetMode="External"/><Relationship Id="rId2" Type="http://schemas.openxmlformats.org/officeDocument/2006/relationships/notesSlide" Target="../notesSlides/notesSlide12.xml"/><Relationship Id="rId1" Type="http://schemas.openxmlformats.org/officeDocument/2006/relationships/slideLayout" Target="../slideLayouts/slideLayout74.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6.xml"/><Relationship Id="rId4" Type="http://schemas.openxmlformats.org/officeDocument/2006/relationships/image" Target="../media/image39.svg"/></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key-vault/general/overview" TargetMode="External"/><Relationship Id="rId2" Type="http://schemas.openxmlformats.org/officeDocument/2006/relationships/notesSlide" Target="../notesSlides/notesSlide14.xml"/><Relationship Id="rId1" Type="http://schemas.openxmlformats.org/officeDocument/2006/relationships/slideLayout" Target="../slideLayouts/slideLayout74.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key-vault/general/disaster-recovery-guidance" TargetMode="External"/><Relationship Id="rId2" Type="http://schemas.openxmlformats.org/officeDocument/2006/relationships/notesSlide" Target="../notesSlides/notesSlide16.xml"/><Relationship Id="rId1" Type="http://schemas.openxmlformats.org/officeDocument/2006/relationships/slideLayout" Target="../slideLayouts/slideLayout74.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6.xml"/><Relationship Id="rId4" Type="http://schemas.openxmlformats.org/officeDocument/2006/relationships/image" Target="../media/image39.sv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74.xml"/><Relationship Id="rId4" Type="http://schemas.openxmlformats.org/officeDocument/2006/relationships/image" Target="../media/image51.svg"/></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managed-identity-types" TargetMode="External"/><Relationship Id="rId2" Type="http://schemas.openxmlformats.org/officeDocument/2006/relationships/notesSlide" Target="../notesSlides/notesSlide19.xml"/><Relationship Id="rId1" Type="http://schemas.openxmlformats.org/officeDocument/2006/relationships/slideLayout" Target="../slideLayouts/slideLayout74.xml"/><Relationship Id="rId5" Type="http://schemas.openxmlformats.org/officeDocument/2006/relationships/image" Target="../media/image51.sv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74.xml"/><Relationship Id="rId5" Type="http://schemas.openxmlformats.org/officeDocument/2006/relationships/hyperlink" Target="https://docs.microsoft.com/en-us/learn/certifications/exams/az-304" TargetMode="External"/><Relationship Id="rId4" Type="http://schemas.openxmlformats.org/officeDocument/2006/relationships/image" Target="../media/image35.svg"/></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credential-rotation" TargetMode="External"/><Relationship Id="rId2" Type="http://schemas.openxmlformats.org/officeDocument/2006/relationships/notesSlide" Target="../notesSlides/notesSlide20.xml"/><Relationship Id="rId1" Type="http://schemas.openxmlformats.org/officeDocument/2006/relationships/slideLayout" Target="../slideLayouts/slideLayout74.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7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3" Type="http://schemas.openxmlformats.org/officeDocument/2006/relationships/hyperlink" Target="http://aka.ms/learn" TargetMode="External"/><Relationship Id="rId2" Type="http://schemas.openxmlformats.org/officeDocument/2006/relationships/notesSlide" Target="../notesSlides/notesSlide23.xml"/><Relationship Id="rId1" Type="http://schemas.openxmlformats.org/officeDocument/2006/relationships/slideLayout" Target="../slideLayouts/slideLayout83.xml"/><Relationship Id="rId4" Type="http://schemas.openxmlformats.org/officeDocument/2006/relationships/hyperlink" Target="https://www.microsoft.com/handsonlab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learn/browse/?products=azure" TargetMode="External"/><Relationship Id="rId2" Type="http://schemas.openxmlformats.org/officeDocument/2006/relationships/notesSlide" Target="../notesSlides/notesSlide24.xml"/><Relationship Id="rId1" Type="http://schemas.openxmlformats.org/officeDocument/2006/relationships/slideLayout" Target="../slideLayouts/slideLayout81.xml"/></Relationships>
</file>

<file path=ppt/slides/_rels/slide26.xml.rels><?xml version="1.0" encoding="UTF-8" standalone="yes"?>
<Relationships xmlns="http://schemas.openxmlformats.org/package/2006/relationships"><Relationship Id="rId3" Type="http://schemas.openxmlformats.org/officeDocument/2006/relationships/hyperlink" Target="https://aka.ms/LxPExamDiscountVideo" TargetMode="External"/><Relationship Id="rId2" Type="http://schemas.openxmlformats.org/officeDocument/2006/relationships/notesSlide" Target="../notesSlides/notesSlide25.xml"/><Relationship Id="rId1" Type="http://schemas.openxmlformats.org/officeDocument/2006/relationships/slideLayout" Target="../slideLayouts/slideLayout81.xml"/></Relationships>
</file>

<file path=ppt/slides/_rels/slide27.xml.rels><?xml version="1.0" encoding="UTF-8" standalone="yes"?>
<Relationships xmlns="http://schemas.openxmlformats.org/package/2006/relationships"><Relationship Id="rId3" Type="http://schemas.openxmlformats.org/officeDocument/2006/relationships/hyperlink" Target="http://esi.microsoft.com/" TargetMode="External"/><Relationship Id="rId2" Type="http://schemas.openxmlformats.org/officeDocument/2006/relationships/notesSlide" Target="../notesSlides/notesSlide26.xml"/><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8.xml"/><Relationship Id="rId1" Type="http://schemas.openxmlformats.org/officeDocument/2006/relationships/slideLayout" Target="../slideLayouts/slideLayout1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37.emf"/></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76.xml"/><Relationship Id="rId4" Type="http://schemas.openxmlformats.org/officeDocument/2006/relationships/image" Target="../media/image39.svg"/></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azure/architecture/framework/security/applications-services" TargetMode="External"/><Relationship Id="rId2" Type="http://schemas.openxmlformats.org/officeDocument/2006/relationships/notesSlide" Target="../notesSlides/notesSlide6.xml"/><Relationship Id="rId1" Type="http://schemas.openxmlformats.org/officeDocument/2006/relationships/slideLayout" Target="../slideLayouts/slideLayout74.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architecture/framework/security/applications-services#identify-and-classify-business-critical-applications" TargetMode="External"/><Relationship Id="rId2" Type="http://schemas.openxmlformats.org/officeDocument/2006/relationships/notesSlide" Target="../notesSlides/notesSlide7.xml"/><Relationship Id="rId1" Type="http://schemas.openxmlformats.org/officeDocument/2006/relationships/slideLayout" Target="../slideLayouts/slideLayout74.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architecture/framework/security/applications-services#adopt-the-devops-approach" TargetMode="External"/><Relationship Id="rId2" Type="http://schemas.openxmlformats.org/officeDocument/2006/relationships/notesSlide" Target="../notesSlides/notesSlide8.xml"/><Relationship Id="rId1" Type="http://schemas.openxmlformats.org/officeDocument/2006/relationships/slideLayout" Target="../slideLayouts/slideLayout74.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architecture/framework/security/applications-services#use-cloud-services-instead-of-custom-implementations" TargetMode="External"/><Relationship Id="rId2" Type="http://schemas.openxmlformats.org/officeDocument/2006/relationships/notesSlide" Target="../notesSlides/notesSlide9.xml"/><Relationship Id="rId1" Type="http://schemas.openxmlformats.org/officeDocument/2006/relationships/slideLayout" Target="../slideLayouts/slideLayout74.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04CF6A-EDE4-3945-86E3-F2046FE39782}"/>
              </a:ext>
            </a:extLst>
          </p:cNvPr>
          <p:cNvSpPr>
            <a:spLocks noGrp="1"/>
          </p:cNvSpPr>
          <p:nvPr>
            <p:ph type="title"/>
          </p:nvPr>
        </p:nvSpPr>
        <p:spPr>
          <a:xfrm>
            <a:off x="428682" y="2054794"/>
            <a:ext cx="5428936" cy="2270631"/>
          </a:xfrm>
        </p:spPr>
        <p:txBody>
          <a:bodyPr/>
          <a:lstStyle/>
          <a:p>
            <a:r>
              <a:rPr lang="en-US" dirty="0">
                <a:latin typeface="Segoe UI Light" panose="020B0502040204020203" pitchFamily="34" charset="0"/>
                <a:cs typeface="Segoe UI Light" panose="020B0502040204020203" pitchFamily="34" charset="0"/>
              </a:rPr>
              <a:t>A</a:t>
            </a:r>
            <a:r>
              <a:rPr lang="en-US" sz="4400" dirty="0">
                <a:latin typeface="Segoe UI Light" panose="020B0502040204020203" pitchFamily="34" charset="0"/>
                <a:cs typeface="Segoe UI Light" panose="020B0502040204020203" pitchFamily="34" charset="0"/>
              </a:rPr>
              <a:t>Z-304: Microsoft Azure Architect Design</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2348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76485" y="587451"/>
            <a:ext cx="11341268" cy="680196"/>
          </a:xfrm>
        </p:spPr>
        <p:txBody>
          <a:bodyPr/>
          <a:lstStyle/>
          <a:p>
            <a:r>
              <a:rPr lang="en-US" dirty="0">
                <a:latin typeface="Segoe UI" panose="020B0502040204020203" pitchFamily="34" charset="0"/>
                <a:hlinkClick r:id="rId3"/>
              </a:rPr>
              <a:t>Preference for Identity Authentication Instead of Keys</a:t>
            </a:r>
            <a:endParaRPr lang="en-US" dirty="0">
              <a:latin typeface="Segoe UI" panose="020B0502040204020203" pitchFamily="34" charset="0"/>
            </a:endParaRP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38385" y="1643034"/>
            <a:ext cx="10419671" cy="3026470"/>
          </a:xfrm>
        </p:spPr>
        <p:txBody>
          <a:bodyPr/>
          <a:lstStyle/>
          <a:p>
            <a:pPr>
              <a:spcAft>
                <a:spcPts val="2400"/>
              </a:spcAft>
            </a:pPr>
            <a:r>
              <a:rPr lang="en-US" dirty="0">
                <a:latin typeface="Segoe UI" panose="020B0502040204020203" pitchFamily="34" charset="0"/>
                <a:cs typeface="Segoe UI" panose="020B0502040204020203" pitchFamily="34" charset="0"/>
              </a:rPr>
              <a:t>Authenticate with identity services rather than </a:t>
            </a:r>
            <a:r>
              <a:rPr lang="en-US" b="1" dirty="0">
                <a:cs typeface="Segoe UI" panose="020B0502040204020203" pitchFamily="34" charset="0"/>
              </a:rPr>
              <a:t>cryptographic keys</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when available</a:t>
            </a:r>
          </a:p>
          <a:p>
            <a:pPr>
              <a:lnSpc>
                <a:spcPct val="100000"/>
              </a:lnSpc>
              <a:spcAft>
                <a:spcPts val="2400"/>
              </a:spcAft>
            </a:pPr>
            <a:r>
              <a:rPr lang="en-US" dirty="0">
                <a:latin typeface="Segoe UI" panose="020B0502040204020203" pitchFamily="34" charset="0"/>
                <a:cs typeface="Segoe UI" panose="020B0502040204020203" pitchFamily="34" charset="0"/>
              </a:rPr>
              <a:t>Managing keys securely with application code is difficult and leads to mistakes like accidentally publishing sensitive access keys</a:t>
            </a:r>
          </a:p>
          <a:p>
            <a:pPr>
              <a:lnSpc>
                <a:spcPct val="100000"/>
              </a:lnSpc>
              <a:spcAft>
                <a:spcPts val="2400"/>
              </a:spcAft>
            </a:pPr>
            <a:r>
              <a:rPr lang="en-US" dirty="0">
                <a:latin typeface="Segoe UI" panose="020B0502040204020203" pitchFamily="34" charset="0"/>
                <a:cs typeface="Segoe UI" panose="020B0502040204020203" pitchFamily="34" charset="0"/>
              </a:rPr>
              <a:t>For services that offer the </a:t>
            </a:r>
            <a:r>
              <a:rPr lang="en-US" b="1" dirty="0">
                <a:cs typeface="Segoe UI" panose="020B0502040204020203" pitchFamily="34" charset="0"/>
              </a:rPr>
              <a:t>Azure AD</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authentication like Azure Storage, Azure App Service, Azure Backup, use authentication and authorization</a:t>
            </a:r>
          </a:p>
        </p:txBody>
      </p:sp>
      <p:pic>
        <p:nvPicPr>
          <p:cNvPr id="2" name="Graphic 1">
            <a:extLst>
              <a:ext uri="{FF2B5EF4-FFF2-40B4-BE49-F238E27FC236}">
                <a16:creationId xmlns:a16="http://schemas.microsoft.com/office/drawing/2014/main" id="{5014A2F6-B7DE-4211-B100-98A56DE583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6101" y="4805717"/>
            <a:ext cx="1751652" cy="1751652"/>
          </a:xfrm>
          <a:prstGeom prst="rect">
            <a:avLst/>
          </a:prstGeom>
        </p:spPr>
      </p:pic>
    </p:spTree>
    <p:extLst>
      <p:ext uri="{BB962C8B-B14F-4D97-AF65-F5344CB8AC3E}">
        <p14:creationId xmlns:p14="http://schemas.microsoft.com/office/powerpoint/2010/main" val="25776512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743130" y="641673"/>
            <a:ext cx="7061307" cy="804604"/>
          </a:xfrm>
        </p:spPr>
        <p:txBody>
          <a:bodyPr/>
          <a:lstStyle/>
          <a:p>
            <a:r>
              <a:rPr lang="en-US" dirty="0">
                <a:latin typeface="+mn-lt"/>
                <a:hlinkClick r:id="rId3"/>
              </a:rPr>
              <a:t>Bottom-Up Approach to Reduce Security Bug Volume and Impact</a:t>
            </a:r>
            <a:endParaRPr lang="en-US" dirty="0">
              <a:latin typeface="+mn-lt"/>
            </a:endParaRP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36463" y="2290092"/>
            <a:ext cx="7580137" cy="2744341"/>
          </a:xfrm>
        </p:spPr>
        <p:txBody>
          <a:bodyPr/>
          <a:lstStyle/>
          <a:p>
            <a:pPr marL="342900" indent="-342900">
              <a:lnSpc>
                <a:spcPct val="100000"/>
              </a:lnSpc>
              <a:spcAft>
                <a:spcPts val="3000"/>
              </a:spcAft>
              <a:buFont typeface="Arial" panose="020B0604020202020204" pitchFamily="34" charset="0"/>
              <a:buChar char="•"/>
            </a:pPr>
            <a:r>
              <a:rPr lang="en-US" dirty="0">
                <a:latin typeface="Segoe UI" panose="020B0502040204020203" pitchFamily="34" charset="0"/>
                <a:cs typeface="Segoe UI" panose="020B0502040204020203" pitchFamily="34" charset="0"/>
              </a:rPr>
              <a:t>Applications have logic errors resulting in security risk to discover, evaluate, and bugs avoid damage to an organization’s reputation</a:t>
            </a:r>
          </a:p>
          <a:p>
            <a:pPr marL="342900" indent="-342900">
              <a:lnSpc>
                <a:spcPct val="100000"/>
              </a:lnSpc>
              <a:spcAft>
                <a:spcPts val="3000"/>
              </a:spcAft>
              <a:buFont typeface="Arial" panose="020B0604020202020204" pitchFamily="34" charset="0"/>
              <a:buChar char="•"/>
            </a:pPr>
            <a:r>
              <a:rPr lang="en-US" dirty="0">
                <a:latin typeface="Segoe UI" panose="020B0502040204020203" pitchFamily="34" charset="0"/>
                <a:cs typeface="Segoe UI" panose="020B0502040204020203" pitchFamily="34" charset="0"/>
              </a:rPr>
              <a:t>Mitigating application risk is achieved by integrating security practices and tools into the development lifecycle (SDL or SDLC)</a:t>
            </a:r>
          </a:p>
        </p:txBody>
      </p:sp>
      <p:pic>
        <p:nvPicPr>
          <p:cNvPr id="3" name="Picture 2" descr="A picture containing clock&#10;&#10;Description automatically generated">
            <a:extLst>
              <a:ext uri="{FF2B5EF4-FFF2-40B4-BE49-F238E27FC236}">
                <a16:creationId xmlns:a16="http://schemas.microsoft.com/office/drawing/2014/main" id="{841DB013-B0C1-4476-81F9-77F18874E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1914" y="641673"/>
            <a:ext cx="3332635" cy="6041181"/>
          </a:xfrm>
          <a:prstGeom prst="rect">
            <a:avLst/>
          </a:prstGeom>
        </p:spPr>
      </p:pic>
    </p:spTree>
    <p:extLst>
      <p:ext uri="{BB962C8B-B14F-4D97-AF65-F5344CB8AC3E}">
        <p14:creationId xmlns:p14="http://schemas.microsoft.com/office/powerpoint/2010/main" val="3464173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75388" y="383781"/>
            <a:ext cx="11306469" cy="403079"/>
          </a:xfrm>
        </p:spPr>
        <p:txBody>
          <a:bodyPr/>
          <a:lstStyle/>
          <a:p>
            <a:r>
              <a:rPr lang="en-US" dirty="0">
                <a:latin typeface="+mn-lt"/>
                <a:hlinkClick r:id="rId3"/>
              </a:rPr>
              <a:t>Top-down Approach Through Threat Modeling</a:t>
            </a:r>
            <a:endParaRPr lang="en-US" dirty="0">
              <a:latin typeface="+mn-lt"/>
            </a:endParaRPr>
          </a:p>
        </p:txBody>
      </p:sp>
      <p:sp>
        <p:nvSpPr>
          <p:cNvPr id="6" name="Text Placeholder 14">
            <a:extLst>
              <a:ext uri="{FF2B5EF4-FFF2-40B4-BE49-F238E27FC236}">
                <a16:creationId xmlns:a16="http://schemas.microsoft.com/office/drawing/2014/main" id="{8841FAF7-8486-4F6B-8694-89E2510A31C6}"/>
              </a:ext>
            </a:extLst>
          </p:cNvPr>
          <p:cNvSpPr>
            <a:spLocks noGrp="1"/>
          </p:cNvSpPr>
          <p:nvPr>
            <p:ph type="body" sz="quarter" idx="10"/>
          </p:nvPr>
        </p:nvSpPr>
        <p:spPr>
          <a:xfrm>
            <a:off x="651588" y="1226481"/>
            <a:ext cx="6012784" cy="4750018"/>
          </a:xfrm>
        </p:spPr>
        <p:txBody>
          <a:bodyPr/>
          <a:lstStyle/>
          <a:p>
            <a:pPr>
              <a:lnSpc>
                <a:spcPct val="100000"/>
              </a:lnSpc>
              <a:spcAft>
                <a:spcPts val="1800"/>
              </a:spcAft>
            </a:pPr>
            <a:r>
              <a:rPr lang="en-US" dirty="0">
                <a:latin typeface="Segoe UI" panose="020B0502040204020203" pitchFamily="34" charset="0"/>
                <a:cs typeface="Segoe UI" panose="020B0502040204020203" pitchFamily="34" charset="0"/>
              </a:rPr>
              <a:t>Prioritize by risk</a:t>
            </a:r>
          </a:p>
          <a:p>
            <a:pPr>
              <a:lnSpc>
                <a:spcPct val="100000"/>
              </a:lnSpc>
            </a:pPr>
            <a:r>
              <a:rPr lang="en-US" dirty="0">
                <a:latin typeface="Segoe UI" panose="020B0502040204020203" pitchFamily="34" charset="0"/>
                <a:cs typeface="Segoe UI" panose="020B0502040204020203" pitchFamily="34" charset="0"/>
              </a:rPr>
              <a:t>Progressively evaluate application design</a:t>
            </a:r>
          </a:p>
          <a:p>
            <a:pPr marL="114300" lvl="1" indent="-342900">
              <a:buFont typeface="Arial" panose="020B0604020202020204" pitchFamily="34" charset="0"/>
              <a:buChar char="•"/>
            </a:pPr>
            <a:r>
              <a:rPr lang="en-US" sz="2400" dirty="0">
                <a:solidFill>
                  <a:schemeClr val="tx1">
                    <a:lumMod val="75000"/>
                    <a:lumOff val="25000"/>
                  </a:schemeClr>
                </a:solidFill>
                <a:latin typeface="Segoe UI" panose="020B0502040204020203" pitchFamily="34" charset="0"/>
                <a:cs typeface="Segoe UI" panose="020B0502040204020203" pitchFamily="34" charset="0"/>
              </a:rPr>
              <a:t>System level design </a:t>
            </a:r>
          </a:p>
          <a:p>
            <a:pPr marL="114300" lvl="1" indent="-342900">
              <a:buFont typeface="Arial" panose="020B0604020202020204" pitchFamily="34" charset="0"/>
              <a:buChar char="•"/>
            </a:pPr>
            <a:r>
              <a:rPr lang="en-US" sz="2400" dirty="0">
                <a:solidFill>
                  <a:schemeClr val="tx1">
                    <a:lumMod val="75000"/>
                    <a:lumOff val="25000"/>
                  </a:schemeClr>
                </a:solidFill>
                <a:latin typeface="Segoe UI" panose="020B0502040204020203" pitchFamily="34" charset="0"/>
                <a:cs typeface="Segoe UI" panose="020B0502040204020203" pitchFamily="34" charset="0"/>
              </a:rPr>
              <a:t>Application level </a:t>
            </a:r>
          </a:p>
          <a:p>
            <a:pPr marL="114300" lvl="1" indent="-342900">
              <a:spcAft>
                <a:spcPts val="1800"/>
              </a:spcAft>
              <a:buFont typeface="Arial" panose="020B0604020202020204" pitchFamily="34" charset="0"/>
              <a:buChar char="•"/>
            </a:pPr>
            <a:r>
              <a:rPr lang="en-US" sz="2400" dirty="0">
                <a:solidFill>
                  <a:schemeClr val="tx1">
                    <a:lumMod val="75000"/>
                    <a:lumOff val="25000"/>
                  </a:schemeClr>
                </a:solidFill>
                <a:latin typeface="Segoe UI" panose="020B0502040204020203" pitchFamily="34" charset="0"/>
                <a:cs typeface="Segoe UI" panose="020B0502040204020203" pitchFamily="34" charset="0"/>
              </a:rPr>
              <a:t>Component level </a:t>
            </a:r>
          </a:p>
          <a:p>
            <a:pPr>
              <a:lnSpc>
                <a:spcPct val="100000"/>
              </a:lnSpc>
            </a:pPr>
            <a:r>
              <a:rPr lang="en-US" dirty="0">
                <a:latin typeface="Segoe UI" panose="020B0502040204020203" pitchFamily="34" charset="0"/>
                <a:cs typeface="Segoe UI" panose="020B0502040204020203" pitchFamily="34" charset="0"/>
              </a:rPr>
              <a:t>Align with Development lifecycle </a:t>
            </a:r>
          </a:p>
          <a:p>
            <a:pPr marL="114300" lvl="1" indent="-342900">
              <a:buFont typeface="Arial" panose="020B0604020202020204" pitchFamily="34" charset="0"/>
              <a:buChar char="•"/>
            </a:pPr>
            <a:r>
              <a:rPr lang="en-US" sz="2400" dirty="0">
                <a:solidFill>
                  <a:schemeClr val="tx1">
                    <a:lumMod val="75000"/>
                    <a:lumOff val="25000"/>
                  </a:schemeClr>
                </a:solidFill>
                <a:latin typeface="Segoe UI" panose="020B0502040204020203" pitchFamily="34" charset="0"/>
                <a:cs typeface="Segoe UI" panose="020B0502040204020203" pitchFamily="34" charset="0"/>
              </a:rPr>
              <a:t>Waterfall </a:t>
            </a:r>
          </a:p>
          <a:p>
            <a:pPr marL="114300" lvl="1" indent="-342900">
              <a:buFont typeface="Arial" panose="020B0604020202020204" pitchFamily="34" charset="0"/>
              <a:buChar char="•"/>
            </a:pPr>
            <a:r>
              <a:rPr lang="en-US" sz="2400" dirty="0">
                <a:solidFill>
                  <a:schemeClr val="tx1">
                    <a:lumMod val="75000"/>
                    <a:lumOff val="25000"/>
                  </a:schemeClr>
                </a:solidFill>
                <a:latin typeface="Segoe UI" panose="020B0502040204020203" pitchFamily="34" charset="0"/>
                <a:cs typeface="Segoe UI" panose="020B0502040204020203" pitchFamily="34" charset="0"/>
              </a:rPr>
              <a:t>DevOps</a:t>
            </a:r>
          </a:p>
          <a:p>
            <a:pPr marL="114300" lvl="1" indent="-342900">
              <a:buFont typeface="Arial" panose="020B0604020202020204" pitchFamily="34" charset="0"/>
              <a:buChar char="•"/>
            </a:pPr>
            <a:r>
              <a:rPr lang="en-US" sz="2400" dirty="0">
                <a:solidFill>
                  <a:schemeClr val="tx1">
                    <a:lumMod val="75000"/>
                    <a:lumOff val="25000"/>
                  </a:schemeClr>
                </a:solidFill>
                <a:latin typeface="Segoe UI" panose="020B0502040204020203" pitchFamily="34" charset="0"/>
                <a:cs typeface="Segoe UI" panose="020B0502040204020203" pitchFamily="34" charset="0"/>
              </a:rPr>
              <a:t>Legacy applications</a:t>
            </a:r>
          </a:p>
        </p:txBody>
      </p:sp>
      <p:pic>
        <p:nvPicPr>
          <p:cNvPr id="7" name="Picture 6" descr="A picture containing clock&#10;&#10;Description automatically generated">
            <a:extLst>
              <a:ext uri="{FF2B5EF4-FFF2-40B4-BE49-F238E27FC236}">
                <a16:creationId xmlns:a16="http://schemas.microsoft.com/office/drawing/2014/main" id="{7F02D643-2D4C-4A27-99D7-91609DD66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2239" y="1017814"/>
            <a:ext cx="3116659" cy="5649674"/>
          </a:xfrm>
          <a:prstGeom prst="rect">
            <a:avLst/>
          </a:prstGeom>
        </p:spPr>
      </p:pic>
    </p:spTree>
    <p:extLst>
      <p:ext uri="{BB962C8B-B14F-4D97-AF65-F5344CB8AC3E}">
        <p14:creationId xmlns:p14="http://schemas.microsoft.com/office/powerpoint/2010/main" val="2765958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13618" y="1265532"/>
            <a:ext cx="9960132" cy="3557686"/>
          </a:xfrm>
        </p:spPr>
        <p:txBody>
          <a:bodyPr anchor="ctr"/>
          <a:lstStyle/>
          <a:p>
            <a:r>
              <a:rPr lang="en-US" sz="4000" dirty="0">
                <a:latin typeface="Segoe UI" panose="020B0502040204020203" pitchFamily="34" charset="0"/>
              </a:rPr>
              <a:t>Recommend a Solution using Key Vault</a:t>
            </a:r>
          </a:p>
        </p:txBody>
      </p:sp>
      <p:pic>
        <p:nvPicPr>
          <p:cNvPr id="27" name="Graphic 26">
            <a:extLst>
              <a:ext uri="{FF2B5EF4-FFF2-40B4-BE49-F238E27FC236}">
                <a16:creationId xmlns:a16="http://schemas.microsoft.com/office/drawing/2014/main" id="{F851B9DF-4913-45B8-8DAA-B66A73F2F1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16126" y="5095181"/>
            <a:ext cx="1419001" cy="1419001"/>
          </a:xfrm>
          <a:prstGeom prst="rect">
            <a:avLst/>
          </a:prstGeom>
        </p:spPr>
      </p:pic>
    </p:spTree>
    <p:extLst>
      <p:ext uri="{BB962C8B-B14F-4D97-AF65-F5344CB8AC3E}">
        <p14:creationId xmlns:p14="http://schemas.microsoft.com/office/powerpoint/2010/main" val="22817505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device&#10;&#10;Description automatically generated">
            <a:hlinkClick r:id="rId3"/>
            <a:extLst>
              <a:ext uri="{FF2B5EF4-FFF2-40B4-BE49-F238E27FC236}">
                <a16:creationId xmlns:a16="http://schemas.microsoft.com/office/drawing/2014/main" id="{05E50D4B-0350-4D57-8A71-BA0CAB4187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50379" y="1622688"/>
            <a:ext cx="4841621" cy="3788093"/>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5" y="502226"/>
            <a:ext cx="11306469" cy="403079"/>
          </a:xfrm>
        </p:spPr>
        <p:txBody>
          <a:bodyPr/>
          <a:lstStyle/>
          <a:p>
            <a:r>
              <a:rPr lang="en-US" dirty="0">
                <a:latin typeface="Segoe UI" panose="020B0502040204020203" pitchFamily="34" charset="0"/>
              </a:rPr>
              <a:t>Azure Key Vault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42765" y="1501604"/>
            <a:ext cx="7580237" cy="4356834"/>
          </a:xfrm>
        </p:spPr>
        <p:txBody>
          <a:bodyPr/>
          <a:lstStyle/>
          <a:p>
            <a:pPr>
              <a:lnSpc>
                <a:spcPct val="100000"/>
              </a:lnSpc>
              <a:spcAft>
                <a:spcPts val="1800"/>
              </a:spcAft>
            </a:pPr>
            <a:r>
              <a:rPr lang="en-US" b="1" dirty="0">
                <a:cs typeface="Segoe UI" panose="020B0502040204020203" pitchFamily="34" charset="0"/>
              </a:rPr>
              <a:t>Vaults</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reduce accidental loss of security information by centralizing application secrets storage</a:t>
            </a:r>
          </a:p>
          <a:p>
            <a:pPr>
              <a:lnSpc>
                <a:spcPct val="100000"/>
              </a:lnSpc>
              <a:spcAft>
                <a:spcPts val="4200"/>
              </a:spcAft>
            </a:pPr>
            <a:r>
              <a:rPr lang="en-US" b="1" dirty="0">
                <a:cs typeface="Segoe UI" panose="020B0502040204020203" pitchFamily="34" charset="0"/>
              </a:rPr>
              <a:t>Keys</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in a key vault are a cryptographic assets </a:t>
            </a:r>
          </a:p>
          <a:p>
            <a:r>
              <a:rPr lang="en-US" dirty="0">
                <a:latin typeface="Segoe UI" panose="020B0502040204020203" pitchFamily="34" charset="0"/>
                <a:cs typeface="Segoe UI" panose="020B0502040204020203" pitchFamily="34" charset="0"/>
              </a:rPr>
              <a:t>Two variations of keys in Key Vault: </a:t>
            </a:r>
          </a:p>
          <a:p>
            <a:pPr marL="342900" indent="-342900">
              <a:lnSpc>
                <a:spcPct val="100000"/>
              </a:lnSpc>
              <a:buFont typeface="Arial" panose="020B0604020202020204" pitchFamily="34" charset="0"/>
              <a:buChar char="•"/>
            </a:pPr>
            <a:r>
              <a:rPr lang="en-US" b="1" dirty="0">
                <a:cs typeface="Segoe UI" panose="020B0502040204020203" pitchFamily="34" charset="0"/>
              </a:rPr>
              <a:t>Hardware-protected</a:t>
            </a:r>
            <a:r>
              <a:rPr lang="en-US" dirty="0">
                <a:latin typeface="Segoe UI" panose="020B0502040204020203" pitchFamily="34" charset="0"/>
                <a:cs typeface="Segoe UI" panose="020B0502040204020203" pitchFamily="34" charset="0"/>
              </a:rPr>
              <a:t>, and </a:t>
            </a:r>
            <a:r>
              <a:rPr lang="en-US" b="1" dirty="0">
                <a:cs typeface="Segoe UI" panose="020B0502040204020203" pitchFamily="34" charset="0"/>
              </a:rPr>
              <a:t>software-protected</a:t>
            </a:r>
          </a:p>
          <a:p>
            <a:pPr marL="342900" indent="-342900">
              <a:buFont typeface="Arial" panose="020B0604020202020204" pitchFamily="34" charset="0"/>
              <a:buChar char="•"/>
            </a:pPr>
            <a:r>
              <a:rPr lang="en-US" b="1" dirty="0">
                <a:cs typeface="Segoe UI" panose="020B0502040204020203" pitchFamily="34" charset="0"/>
              </a:rPr>
              <a:t>Secrets</a:t>
            </a:r>
            <a:r>
              <a:rPr lang="en-US" dirty="0">
                <a:latin typeface="Segoe UI" panose="020B0502040204020203" pitchFamily="34" charset="0"/>
                <a:cs typeface="Segoe UI" panose="020B0502040204020203" pitchFamily="34" charset="0"/>
              </a:rPr>
              <a:t> are small data blobs protected by an HSM-generated key created with the Key Vault</a:t>
            </a:r>
            <a:endParaRPr lang="en-US" sz="2800" dirty="0">
              <a:latin typeface="Segoe UI" panose="020B0502040204020203" pitchFamily="34" charset="0"/>
              <a:cs typeface="Segoe UI" panose="020B0502040204020203" pitchFamily="34" charset="0"/>
            </a:endParaRPr>
          </a:p>
          <a:p>
            <a:endParaRPr lang="en-US" sz="2745"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242349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57519" y="627674"/>
            <a:ext cx="11076962" cy="403079"/>
          </a:xfrm>
        </p:spPr>
        <p:txBody>
          <a:bodyPr/>
          <a:lstStyle/>
          <a:p>
            <a:r>
              <a:rPr lang="en-US" dirty="0">
                <a:latin typeface="+mn-lt"/>
              </a:rPr>
              <a:t>Key Vault Authentication and Authorization</a:t>
            </a:r>
          </a:p>
        </p:txBody>
      </p:sp>
      <p:sp>
        <p:nvSpPr>
          <p:cNvPr id="3" name="Text Placeholder 2">
            <a:extLst>
              <a:ext uri="{FF2B5EF4-FFF2-40B4-BE49-F238E27FC236}">
                <a16:creationId xmlns:a16="http://schemas.microsoft.com/office/drawing/2014/main" id="{27A35047-1BB4-4F11-AAE2-3175461DC08C}"/>
              </a:ext>
            </a:extLst>
          </p:cNvPr>
          <p:cNvSpPr>
            <a:spLocks noGrp="1"/>
          </p:cNvSpPr>
          <p:nvPr>
            <p:ph type="body" sz="quarter" idx="10"/>
          </p:nvPr>
        </p:nvSpPr>
        <p:spPr>
          <a:xfrm>
            <a:off x="557519" y="1815848"/>
            <a:ext cx="10118038" cy="4414478"/>
          </a:xfrm>
        </p:spPr>
        <p:txBody>
          <a:bodyPr/>
          <a:lstStyle/>
          <a:p>
            <a:pPr>
              <a:spcAft>
                <a:spcPts val="3000"/>
              </a:spcAft>
            </a:pPr>
            <a:r>
              <a:rPr lang="en-US" b="1" dirty="0">
                <a:cs typeface="Segoe UI" panose="020B0502040204020203" pitchFamily="34" charset="0"/>
              </a:rPr>
              <a:t>Authentication</a:t>
            </a:r>
            <a:r>
              <a:rPr lang="en-US" dirty="0">
                <a:latin typeface="Segoe UI" panose="020B0502040204020203" pitchFamily="34" charset="0"/>
                <a:cs typeface="Segoe UI" panose="020B0502040204020203" pitchFamily="34" charset="0"/>
              </a:rPr>
              <a:t>: Azure Active Directory to authenticate users and applications</a:t>
            </a:r>
          </a:p>
          <a:p>
            <a:pPr>
              <a:spcAft>
                <a:spcPts val="3000"/>
              </a:spcAft>
            </a:pPr>
            <a:r>
              <a:rPr lang="en-US" b="1" dirty="0">
                <a:cs typeface="Segoe UI" panose="020B0502040204020203" pitchFamily="34" charset="0"/>
              </a:rPr>
              <a:t>Authorization</a:t>
            </a:r>
            <a:r>
              <a:rPr lang="en-US" dirty="0">
                <a:latin typeface="Segoe UI" panose="020B0502040204020203" pitchFamily="34" charset="0"/>
                <a:cs typeface="Segoe UI" panose="020B0502040204020203" pitchFamily="34" charset="0"/>
              </a:rPr>
              <a:t>: Role-based access control (RBAC)</a:t>
            </a:r>
          </a:p>
          <a:p>
            <a:pPr>
              <a:spcAft>
                <a:spcPts val="3000"/>
              </a:spcAft>
            </a:pPr>
            <a:r>
              <a:rPr lang="en-US" b="1" dirty="0">
                <a:cs typeface="Segoe UI" panose="020B0502040204020203" pitchFamily="34" charset="0"/>
              </a:rPr>
              <a:t>Reading and writing data in the Key Vault</a:t>
            </a:r>
            <a:r>
              <a:rPr lang="en-US" dirty="0">
                <a:latin typeface="Segoe UI" panose="020B0502040204020203" pitchFamily="34" charset="0"/>
                <a:cs typeface="Segoe UI" panose="020B0502040204020203" pitchFamily="34" charset="0"/>
              </a:rPr>
              <a:t> uses a separate Key Vault </a:t>
            </a:r>
            <a:r>
              <a:rPr lang="en-US" i="1" dirty="0">
                <a:latin typeface="Segoe UI" panose="020B0502040204020203" pitchFamily="34" charset="0"/>
                <a:cs typeface="Segoe UI" panose="020B0502040204020203" pitchFamily="34" charset="0"/>
              </a:rPr>
              <a:t>access policy</a:t>
            </a:r>
            <a:r>
              <a:rPr lang="en-US" dirty="0">
                <a:latin typeface="Segoe UI" panose="020B0502040204020203" pitchFamily="34" charset="0"/>
                <a:cs typeface="Segoe UI" panose="020B0502040204020203" pitchFamily="34" charset="0"/>
              </a:rPr>
              <a:t> </a:t>
            </a:r>
          </a:p>
          <a:p>
            <a:pPr>
              <a:spcAft>
                <a:spcPts val="3000"/>
              </a:spcAft>
            </a:pPr>
            <a:r>
              <a:rPr lang="en-US" b="1" dirty="0">
                <a:cs typeface="Segoe UI" panose="020B0502040204020203" pitchFamily="34" charset="0"/>
              </a:rPr>
              <a:t>Restrict network access:</a:t>
            </a:r>
            <a:r>
              <a:rPr lang="en-US" dirty="0">
                <a:latin typeface="Segoe UI" panose="020B0502040204020203" pitchFamily="34" charset="0"/>
                <a:cs typeface="Segoe UI" panose="020B0502040204020203" pitchFamily="34" charset="0"/>
              </a:rPr>
              <a:t> Services in the network can access the vault</a:t>
            </a:r>
          </a:p>
          <a:p>
            <a:endParaRPr lang="en-US" sz="2353" dirty="0">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D666D94A-712E-4279-93D7-408931B3E681}"/>
              </a:ext>
            </a:extLst>
          </p:cNvPr>
          <p:cNvPicPr>
            <a:picLocks noChangeAspect="1"/>
          </p:cNvPicPr>
          <p:nvPr/>
        </p:nvPicPr>
        <p:blipFill>
          <a:blip r:embed="rId3"/>
          <a:stretch>
            <a:fillRect/>
          </a:stretch>
        </p:blipFill>
        <p:spPr>
          <a:xfrm>
            <a:off x="10297638" y="4332452"/>
            <a:ext cx="1541984" cy="2032073"/>
          </a:xfrm>
          <a:prstGeom prst="rect">
            <a:avLst/>
          </a:prstGeom>
        </p:spPr>
      </p:pic>
    </p:spTree>
    <p:extLst>
      <p:ext uri="{BB962C8B-B14F-4D97-AF65-F5344CB8AC3E}">
        <p14:creationId xmlns:p14="http://schemas.microsoft.com/office/powerpoint/2010/main" val="39504908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27935" y="461760"/>
            <a:ext cx="11341268" cy="680196"/>
          </a:xfrm>
        </p:spPr>
        <p:txBody>
          <a:bodyPr/>
          <a:lstStyle/>
          <a:p>
            <a:r>
              <a:rPr lang="en-US" dirty="0">
                <a:latin typeface="+mn-lt"/>
                <a:hlinkClick r:id="rId3"/>
              </a:rPr>
              <a:t>Azure Key Vault Availability and Redundancy</a:t>
            </a:r>
            <a:endParaRPr lang="en-US" dirty="0">
              <a:latin typeface="+mn-lt"/>
            </a:endParaRP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27935" y="1804353"/>
            <a:ext cx="10642516" cy="3616375"/>
          </a:xfrm>
        </p:spPr>
        <p:txBody>
          <a:bodyPr/>
          <a:lstStyle/>
          <a:p>
            <a:pPr>
              <a:lnSpc>
                <a:spcPct val="100000"/>
              </a:lnSpc>
              <a:spcAft>
                <a:spcPts val="3000"/>
              </a:spcAft>
            </a:pPr>
            <a:r>
              <a:rPr lang="en-US" dirty="0">
                <a:latin typeface="Segoe UI" panose="020B0502040204020203" pitchFamily="34" charset="0"/>
                <a:cs typeface="Segoe UI" panose="020B0502040204020203" pitchFamily="34" charset="0"/>
              </a:rPr>
              <a:t>Key Vault features </a:t>
            </a:r>
            <a:r>
              <a:rPr lang="en-US" b="1" dirty="0">
                <a:cs typeface="Segoe UI" panose="020B0502040204020203" pitchFamily="34" charset="0"/>
              </a:rPr>
              <a:t>multiple layers of redundancy </a:t>
            </a:r>
          </a:p>
          <a:p>
            <a:pPr>
              <a:lnSpc>
                <a:spcPct val="100000"/>
              </a:lnSpc>
              <a:spcAft>
                <a:spcPts val="3000"/>
              </a:spcAft>
            </a:pPr>
            <a:r>
              <a:rPr lang="en-US" dirty="0">
                <a:latin typeface="Segoe UI" panose="020B0502040204020203" pitchFamily="34" charset="0"/>
                <a:cs typeface="Segoe UI" panose="020B0502040204020203" pitchFamily="34" charset="0"/>
              </a:rPr>
              <a:t>Contents of key vault are </a:t>
            </a:r>
            <a:r>
              <a:rPr lang="en-US" b="1" dirty="0">
                <a:cs typeface="Segoe UI" panose="020B0502040204020203" pitchFamily="34" charset="0"/>
              </a:rPr>
              <a:t>replicated within the region</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and to a secondary region at least 150 miles away</a:t>
            </a:r>
          </a:p>
          <a:p>
            <a:pPr>
              <a:lnSpc>
                <a:spcPct val="100000"/>
              </a:lnSpc>
              <a:spcAft>
                <a:spcPts val="3000"/>
              </a:spcAft>
            </a:pPr>
            <a:r>
              <a:rPr lang="en-US" dirty="0">
                <a:latin typeface="Segoe UI" panose="020B0502040204020203" pitchFamily="34" charset="0"/>
                <a:cs typeface="Segoe UI" panose="020B0502040204020203" pitchFamily="34" charset="0"/>
              </a:rPr>
              <a:t>If components within the key vault service fail, </a:t>
            </a:r>
            <a:r>
              <a:rPr lang="en-US" b="1" dirty="0">
                <a:cs typeface="Segoe UI" panose="020B0502040204020203" pitchFamily="34" charset="0"/>
              </a:rPr>
              <a:t>alternate components within the region step in </a:t>
            </a:r>
          </a:p>
          <a:p>
            <a:pPr>
              <a:lnSpc>
                <a:spcPct val="100000"/>
              </a:lnSpc>
            </a:pPr>
            <a:endParaRPr lang="en-US" dirty="0">
              <a:latin typeface="Segoe UI Light" panose="020B0502040204020203" pitchFamily="34" charset="0"/>
              <a:cs typeface="Segoe UI Light" panose="020B0502040204020203" pitchFamily="34" charset="0"/>
            </a:endParaRPr>
          </a:p>
        </p:txBody>
      </p:sp>
      <p:pic>
        <p:nvPicPr>
          <p:cNvPr id="3" name="Picture 2" descr="A picture containing drawing&#10;&#10;Description automatically generated">
            <a:extLst>
              <a:ext uri="{FF2B5EF4-FFF2-40B4-BE49-F238E27FC236}">
                <a16:creationId xmlns:a16="http://schemas.microsoft.com/office/drawing/2014/main" id="{17FF386E-6945-4FC0-B00F-213FC7842B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92535" y="5053647"/>
            <a:ext cx="1676668" cy="1676668"/>
          </a:xfrm>
          <a:prstGeom prst="rect">
            <a:avLst/>
          </a:prstGeom>
        </p:spPr>
      </p:pic>
    </p:spTree>
    <p:extLst>
      <p:ext uri="{BB962C8B-B14F-4D97-AF65-F5344CB8AC3E}">
        <p14:creationId xmlns:p14="http://schemas.microsoft.com/office/powerpoint/2010/main" val="16311204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88502" y="1430385"/>
            <a:ext cx="9723652" cy="3557686"/>
          </a:xfrm>
        </p:spPr>
        <p:txBody>
          <a:bodyPr anchor="ctr"/>
          <a:lstStyle/>
          <a:p>
            <a:r>
              <a:rPr lang="en-US" sz="4000" dirty="0">
                <a:latin typeface="+mn-lt"/>
              </a:rPr>
              <a:t>Recommend Solutions using Azure AD Managed Identities</a:t>
            </a:r>
          </a:p>
        </p:txBody>
      </p:sp>
      <p:pic>
        <p:nvPicPr>
          <p:cNvPr id="2" name="Graphic 1">
            <a:extLst>
              <a:ext uri="{FF2B5EF4-FFF2-40B4-BE49-F238E27FC236}">
                <a16:creationId xmlns:a16="http://schemas.microsoft.com/office/drawing/2014/main" id="{4AB43C4A-491A-46BC-BD22-CD7F3126FB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16126" y="5095181"/>
            <a:ext cx="1419001" cy="1419001"/>
          </a:xfrm>
          <a:prstGeom prst="rect">
            <a:avLst/>
          </a:prstGeom>
        </p:spPr>
      </p:pic>
    </p:spTree>
    <p:extLst>
      <p:ext uri="{BB962C8B-B14F-4D97-AF65-F5344CB8AC3E}">
        <p14:creationId xmlns:p14="http://schemas.microsoft.com/office/powerpoint/2010/main" val="73423822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619948" y="448867"/>
            <a:ext cx="11341268" cy="680196"/>
          </a:xfrm>
        </p:spPr>
        <p:txBody>
          <a:bodyPr/>
          <a:lstStyle/>
          <a:p>
            <a:r>
              <a:rPr lang="en-US" dirty="0">
                <a:latin typeface="+mn-lt"/>
              </a:rPr>
              <a:t>Azure Active Directory Managed Identities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54634" y="1228228"/>
            <a:ext cx="10167795" cy="4113947"/>
          </a:xfrm>
        </p:spPr>
        <p:txBody>
          <a:bodyPr/>
          <a:lstStyle/>
          <a:p>
            <a:pPr>
              <a:spcAft>
                <a:spcPts val="2400"/>
              </a:spcAft>
            </a:pPr>
            <a:r>
              <a:rPr lang="en-US" dirty="0">
                <a:latin typeface="+mn-lt"/>
                <a:cs typeface="Segoe UI Light" panose="020B0502040204020203" pitchFamily="34" charset="0"/>
              </a:rPr>
              <a:t>Use </a:t>
            </a:r>
            <a:r>
              <a:rPr lang="en-US" b="1" dirty="0">
                <a:cs typeface="Segoe UI Light" panose="020B0502040204020203" pitchFamily="34" charset="0"/>
              </a:rPr>
              <a:t>managed identities</a:t>
            </a:r>
            <a:r>
              <a:rPr lang="en-US" b="1" dirty="0">
                <a:latin typeface="+mn-lt"/>
                <a:cs typeface="Segoe UI Light" panose="020B0502040204020203" pitchFamily="34" charset="0"/>
              </a:rPr>
              <a:t> </a:t>
            </a:r>
            <a:r>
              <a:rPr lang="en-US" dirty="0">
                <a:latin typeface="+mn-lt"/>
                <a:cs typeface="Segoe UI Light" panose="020B0502040204020203" pitchFamily="34" charset="0"/>
              </a:rPr>
              <a:t>to authenticate to any service that supports Azure AD authentication</a:t>
            </a:r>
          </a:p>
          <a:p>
            <a:pPr>
              <a:lnSpc>
                <a:spcPct val="100000"/>
              </a:lnSpc>
              <a:spcAft>
                <a:spcPts val="2400"/>
              </a:spcAft>
            </a:pPr>
            <a:r>
              <a:rPr lang="en-US" b="1" dirty="0">
                <a:cs typeface="Segoe UI Light" panose="020B0502040204020203" pitchFamily="34" charset="0"/>
              </a:rPr>
              <a:t>Client ID – unique identifier</a:t>
            </a:r>
          </a:p>
          <a:p>
            <a:pPr>
              <a:lnSpc>
                <a:spcPct val="100000"/>
              </a:lnSpc>
              <a:spcAft>
                <a:spcPts val="2400"/>
              </a:spcAft>
            </a:pPr>
            <a:r>
              <a:rPr lang="en-US" b="1" dirty="0">
                <a:cs typeface="Segoe UI Light" panose="020B0502040204020203" pitchFamily="34" charset="0"/>
              </a:rPr>
              <a:t>Principal ID – the object ID</a:t>
            </a:r>
            <a:endParaRPr lang="en-US" dirty="0">
              <a:cs typeface="Segoe UI Light" panose="020B0502040204020203" pitchFamily="34" charset="0"/>
            </a:endParaRPr>
          </a:p>
          <a:p>
            <a:pPr>
              <a:lnSpc>
                <a:spcPct val="100000"/>
              </a:lnSpc>
              <a:spcAft>
                <a:spcPts val="2400"/>
              </a:spcAft>
            </a:pPr>
            <a:r>
              <a:rPr lang="en-US" b="1" dirty="0">
                <a:cs typeface="Segoe UI Light" panose="020B0502040204020203" pitchFamily="34" charset="0"/>
              </a:rPr>
              <a:t>Azure Instance Metadata Service (IMDS</a:t>
            </a:r>
            <a:r>
              <a:rPr lang="en-US" dirty="0">
                <a:cs typeface="Segoe UI Light" panose="020B0502040204020203" pitchFamily="34" charset="0"/>
              </a:rPr>
              <a:t>)</a:t>
            </a:r>
            <a:r>
              <a:rPr lang="en-US" dirty="0">
                <a:latin typeface="+mn-lt"/>
                <a:cs typeface="Segoe UI Light" panose="020B0502040204020203" pitchFamily="34" charset="0"/>
              </a:rPr>
              <a:t> – accessible to all IaaS VMs created via the Azure Resource Manager </a:t>
            </a:r>
          </a:p>
          <a:p>
            <a:pPr>
              <a:spcAft>
                <a:spcPts val="2400"/>
              </a:spcAft>
            </a:pPr>
            <a:r>
              <a:rPr lang="en-US" b="1" dirty="0">
                <a:solidFill>
                  <a:srgbClr val="FF0000"/>
                </a:solidFill>
                <a:latin typeface="+mn-lt"/>
                <a:cs typeface="Segoe UI Light" panose="020B0502040204020203" pitchFamily="34" charset="0"/>
              </a:rPr>
              <a:t>(</a:t>
            </a:r>
            <a:r>
              <a:rPr lang="en-US" b="1" i="0" dirty="0">
                <a:solidFill>
                  <a:srgbClr val="FF0000"/>
                </a:solidFill>
                <a:effectLst/>
                <a:latin typeface="Segoe UI Web (West European)"/>
              </a:rPr>
              <a:t>169.254.169.254</a:t>
            </a:r>
            <a:r>
              <a:rPr lang="en-US" b="1" dirty="0">
                <a:solidFill>
                  <a:srgbClr val="FF0000"/>
                </a:solidFill>
                <a:latin typeface="+mn-lt"/>
                <a:cs typeface="Segoe UI Light" panose="020B0502040204020203" pitchFamily="34" charset="0"/>
              </a:rPr>
              <a:t>)</a:t>
            </a:r>
          </a:p>
        </p:txBody>
      </p:sp>
      <p:pic>
        <p:nvPicPr>
          <p:cNvPr id="2" name="Graphic 1">
            <a:extLst>
              <a:ext uri="{FF2B5EF4-FFF2-40B4-BE49-F238E27FC236}">
                <a16:creationId xmlns:a16="http://schemas.microsoft.com/office/drawing/2014/main" id="{014B3764-4A54-40A2-8BD6-9150AC81E4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89740" y="4947460"/>
            <a:ext cx="1110872" cy="1461673"/>
          </a:xfrm>
          <a:prstGeom prst="rect">
            <a:avLst/>
          </a:prstGeom>
        </p:spPr>
      </p:pic>
    </p:spTree>
    <p:extLst>
      <p:ext uri="{BB962C8B-B14F-4D97-AF65-F5344CB8AC3E}">
        <p14:creationId xmlns:p14="http://schemas.microsoft.com/office/powerpoint/2010/main" val="41391788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758170" y="614134"/>
            <a:ext cx="11306469" cy="403079"/>
          </a:xfrm>
        </p:spPr>
        <p:txBody>
          <a:bodyPr/>
          <a:lstStyle/>
          <a:p>
            <a:r>
              <a:rPr lang="en-US" dirty="0">
                <a:latin typeface="+mn-lt"/>
              </a:rPr>
              <a:t>How Managed Identities for Azure Resources Works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58170" y="1491386"/>
            <a:ext cx="9860844" cy="3875228"/>
          </a:xfrm>
        </p:spPr>
        <p:txBody>
          <a:bodyPr/>
          <a:lstStyle/>
          <a:p>
            <a:pPr>
              <a:lnSpc>
                <a:spcPct val="100000"/>
              </a:lnSpc>
              <a:buFont typeface="Wingdings" panose="05000000000000000000" pitchFamily="2" charset="2"/>
              <a:buChar char="§"/>
            </a:pPr>
            <a:endParaRPr lang="en-US" sz="3137" dirty="0">
              <a:latin typeface="Segoe UI Light" panose="020B0502040204020203" pitchFamily="34" charset="0"/>
              <a:cs typeface="Segoe UI Light" panose="020B0502040204020203" pitchFamily="34" charset="0"/>
              <a:hlinkClick r:id="" action="ppaction://noaction"/>
            </a:endParaRPr>
          </a:p>
          <a:p>
            <a:pPr marL="457200" indent="-457200">
              <a:lnSpc>
                <a:spcPct val="100000"/>
              </a:lnSpc>
              <a:spcAft>
                <a:spcPts val="3600"/>
              </a:spcAft>
              <a:buFont typeface="Arial" panose="020B0604020202020204" pitchFamily="34" charset="0"/>
              <a:buChar char="•"/>
            </a:pPr>
            <a:r>
              <a:rPr lang="en-US" sz="2800" dirty="0">
                <a:latin typeface="Segoe UI" panose="020B0502040204020203" pitchFamily="34" charset="0"/>
                <a:cs typeface="Segoe UI" panose="020B0502040204020203" pitchFamily="34" charset="0"/>
                <a:hlinkClick r:id="" action="ppaction://noaction"/>
              </a:rPr>
              <a:t>A </a:t>
            </a:r>
            <a:r>
              <a:rPr lang="en-US" sz="2800" dirty="0">
                <a:latin typeface="Segoe UI" panose="020B0502040204020203" pitchFamily="34" charset="0"/>
                <a:cs typeface="Segoe UI" panose="020B0502040204020203" pitchFamily="34" charset="0"/>
                <a:hlinkClick r:id="rId3"/>
              </a:rPr>
              <a:t>system-assigned managed identity is enabled directly on an Azure service instance</a:t>
            </a:r>
          </a:p>
          <a:p>
            <a:pPr marL="457200" indent="-457200">
              <a:lnSpc>
                <a:spcPct val="100000"/>
              </a:lnSpc>
              <a:spcAft>
                <a:spcPts val="3600"/>
              </a:spcAft>
              <a:buFont typeface="Arial" panose="020B0604020202020204" pitchFamily="34" charset="0"/>
              <a:buChar char="•"/>
            </a:pPr>
            <a:r>
              <a:rPr lang="en-US" sz="2800" dirty="0">
                <a:latin typeface="Segoe UI" panose="020B0502040204020203" pitchFamily="34" charset="0"/>
                <a:cs typeface="Segoe UI" panose="020B0502040204020203" pitchFamily="34" charset="0"/>
                <a:hlinkClick r:id="" action="ppaction://noaction"/>
              </a:rPr>
              <a:t>A </a:t>
            </a:r>
            <a:r>
              <a:rPr lang="en-US" sz="2800" dirty="0">
                <a:latin typeface="Segoe UI" panose="020B0502040204020203" pitchFamily="34" charset="0"/>
                <a:cs typeface="Segoe UI" panose="020B0502040204020203" pitchFamily="34" charset="0"/>
                <a:hlinkClick r:id="rId3"/>
              </a:rPr>
              <a:t>user-assigned managed identity is created as a standalone Azure resource</a:t>
            </a:r>
          </a:p>
          <a:p>
            <a:pPr marL="616266" lvl="2" indent="-168072"/>
            <a:endParaRPr lang="en-US" sz="2745" dirty="0">
              <a:solidFill>
                <a:schemeClr val="tx1">
                  <a:lumMod val="75000"/>
                  <a:lumOff val="25000"/>
                </a:schemeClr>
              </a:solidFill>
              <a:latin typeface="Segoe UI Light" panose="020B0502040204020203" pitchFamily="34" charset="0"/>
              <a:cs typeface="Segoe UI Light" panose="020B0502040204020203" pitchFamily="34" charset="0"/>
              <a:hlinkClick r:id="rId3"/>
            </a:endParaRPr>
          </a:p>
        </p:txBody>
      </p:sp>
      <p:pic>
        <p:nvPicPr>
          <p:cNvPr id="2" name="Graphic 1">
            <a:extLst>
              <a:ext uri="{FF2B5EF4-FFF2-40B4-BE49-F238E27FC236}">
                <a16:creationId xmlns:a16="http://schemas.microsoft.com/office/drawing/2014/main" id="{FAECC59E-1A64-47FC-93E4-368A64F385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61905" y="5219700"/>
            <a:ext cx="1060399" cy="1395262"/>
          </a:xfrm>
          <a:prstGeom prst="rect">
            <a:avLst/>
          </a:prstGeom>
        </p:spPr>
      </p:pic>
    </p:spTree>
    <p:extLst>
      <p:ext uri="{BB962C8B-B14F-4D97-AF65-F5344CB8AC3E}">
        <p14:creationId xmlns:p14="http://schemas.microsoft.com/office/powerpoint/2010/main" val="13447528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630325C-28B4-4416-911C-ACE19971F4C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36079" y="5720420"/>
            <a:ext cx="1631009" cy="971845"/>
          </a:xfrm>
          <a:prstGeom prst="rect">
            <a:avLst/>
          </a:prstGeom>
        </p:spPr>
      </p:pic>
      <p:sp>
        <p:nvSpPr>
          <p:cNvPr id="7" name="Title 1">
            <a:extLst>
              <a:ext uri="{FF2B5EF4-FFF2-40B4-BE49-F238E27FC236}">
                <a16:creationId xmlns:a16="http://schemas.microsoft.com/office/drawing/2014/main" id="{B3D5C3E4-9026-44E9-B108-941775F628D6}"/>
              </a:ext>
            </a:extLst>
          </p:cNvPr>
          <p:cNvSpPr txBox="1">
            <a:spLocks/>
          </p:cNvSpPr>
          <p:nvPr/>
        </p:nvSpPr>
        <p:spPr>
          <a:xfrm>
            <a:off x="498888" y="302872"/>
            <a:ext cx="11016957" cy="397489"/>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r>
              <a:rPr lang="en-US" b="1" dirty="0">
                <a:latin typeface="Segoe UI Light" panose="020B0502040204020203" pitchFamily="34" charset="0"/>
                <a:cs typeface="Segoe UI Light" panose="020B0502040204020203" pitchFamily="34" charset="0"/>
              </a:rPr>
              <a:t>Course Outline</a:t>
            </a:r>
          </a:p>
        </p:txBody>
      </p:sp>
      <p:sp>
        <p:nvSpPr>
          <p:cNvPr id="8" name="Content Placeholder 2">
            <a:extLst>
              <a:ext uri="{FF2B5EF4-FFF2-40B4-BE49-F238E27FC236}">
                <a16:creationId xmlns:a16="http://schemas.microsoft.com/office/drawing/2014/main" id="{3CF61920-9234-499C-9BCF-E3852EBF28EE}"/>
              </a:ext>
            </a:extLst>
          </p:cNvPr>
          <p:cNvSpPr txBox="1">
            <a:spLocks/>
          </p:cNvSpPr>
          <p:nvPr/>
        </p:nvSpPr>
        <p:spPr>
          <a:xfrm>
            <a:off x="498889" y="1331009"/>
            <a:ext cx="10073596" cy="4920553"/>
          </a:xfrm>
          <a:prstGeom prst="rect">
            <a:avLst/>
          </a:prstGeom>
        </p:spPr>
        <p:txBody>
          <a:bodyPr numCol="2" spcCol="45720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7000"/>
              </a:lnSpc>
              <a:buNone/>
            </a:pPr>
            <a:endParaRPr lang="en-US" sz="1800" dirty="0">
              <a:latin typeface="Segoe UI Light" panose="020B0502040204020203" pitchFamily="34" charset="0"/>
              <a:cs typeface="Segoe UI Light" panose="020B0502040204020203" pitchFamily="34" charset="0"/>
            </a:endParaRPr>
          </a:p>
        </p:txBody>
      </p:sp>
      <p:sp>
        <p:nvSpPr>
          <p:cNvPr id="6" name="Text Placeholder 2">
            <a:extLst>
              <a:ext uri="{FF2B5EF4-FFF2-40B4-BE49-F238E27FC236}">
                <a16:creationId xmlns:a16="http://schemas.microsoft.com/office/drawing/2014/main" id="{33DB11DB-9283-43CE-A4AB-99E9ED53D2E0}"/>
              </a:ext>
            </a:extLst>
          </p:cNvPr>
          <p:cNvSpPr>
            <a:spLocks noGrp="1"/>
          </p:cNvSpPr>
          <p:nvPr>
            <p:ph type="body" sz="quarter" idx="10"/>
          </p:nvPr>
        </p:nvSpPr>
        <p:spPr>
          <a:xfrm>
            <a:off x="551572" y="980842"/>
            <a:ext cx="7319164" cy="4614084"/>
          </a:xfrm>
        </p:spPr>
        <p:txBody>
          <a:bodyPr vert="horz" wrap="square" lIns="0" tIns="0" rIns="0" bIns="0" rtlCol="0" anchor="t">
            <a:spAutoFit/>
          </a:bodyPr>
          <a:lstStyle/>
          <a:p>
            <a:pPr marL="733802" lvl="2" indent="-285695">
              <a:spcAft>
                <a:spcPts val="300"/>
              </a:spcAft>
            </a:pPr>
            <a:r>
              <a:rPr lang="en-US" sz="1600" dirty="0">
                <a:solidFill>
                  <a:srgbClr val="00B050"/>
                </a:solidFill>
                <a:cs typeface="Arial" panose="020B0604020202020204" pitchFamily="34" charset="0"/>
              </a:rPr>
              <a:t>Module 1: Design a Compute Solution</a:t>
            </a:r>
          </a:p>
          <a:p>
            <a:pPr marL="733802" lvl="2" indent="-285695">
              <a:spcAft>
                <a:spcPts val="300"/>
              </a:spcAft>
            </a:pPr>
            <a:r>
              <a:rPr lang="en-US" sz="1600" dirty="0">
                <a:solidFill>
                  <a:srgbClr val="00B050"/>
                </a:solidFill>
                <a:cs typeface="Arial" panose="020B0604020202020204" pitchFamily="34" charset="0"/>
              </a:rPr>
              <a:t>Module 2: Design a Network Solution</a:t>
            </a:r>
          </a:p>
          <a:p>
            <a:pPr marL="733802" lvl="2" indent="-285695">
              <a:spcAft>
                <a:spcPts val="300"/>
              </a:spcAft>
            </a:pPr>
            <a:r>
              <a:rPr lang="en-US" sz="1600" dirty="0">
                <a:solidFill>
                  <a:srgbClr val="00B050"/>
                </a:solidFill>
                <a:cs typeface="Arial" panose="020B0604020202020204" pitchFamily="34" charset="0"/>
              </a:rPr>
              <a:t>Module 3: Design for Migration</a:t>
            </a:r>
          </a:p>
          <a:p>
            <a:pPr marL="733802" lvl="2" indent="-285695">
              <a:spcAft>
                <a:spcPts val="300"/>
              </a:spcAft>
            </a:pPr>
            <a:r>
              <a:rPr lang="en-US" sz="1600" dirty="0">
                <a:solidFill>
                  <a:srgbClr val="00B050"/>
                </a:solidFill>
                <a:cs typeface="Arial" panose="020B0604020202020204" pitchFamily="34" charset="0"/>
              </a:rPr>
              <a:t>Module 4: Design Authentication and Authorization</a:t>
            </a:r>
          </a:p>
          <a:p>
            <a:pPr marL="733802" lvl="2" indent="-285695">
              <a:spcAft>
                <a:spcPts val="300"/>
              </a:spcAft>
            </a:pPr>
            <a:r>
              <a:rPr lang="en-US" sz="1600" dirty="0">
                <a:solidFill>
                  <a:srgbClr val="0078D4"/>
                </a:solidFill>
                <a:cs typeface="Arial" panose="020B0604020202020204" pitchFamily="34" charset="0"/>
              </a:rPr>
              <a:t>Module 5: Design Governance</a:t>
            </a:r>
          </a:p>
          <a:p>
            <a:pPr marL="733802" lvl="2" indent="-285695">
              <a:spcAft>
                <a:spcPts val="300"/>
              </a:spcAft>
            </a:pPr>
            <a:r>
              <a:rPr lang="en-US" sz="1600" dirty="0">
                <a:solidFill>
                  <a:srgbClr val="0078D4"/>
                </a:solidFill>
                <a:cs typeface="Arial" panose="020B0604020202020204" pitchFamily="34" charset="0"/>
              </a:rPr>
              <a:t>Module 6: Design a Solution for Databases</a:t>
            </a:r>
          </a:p>
          <a:p>
            <a:pPr marL="733802" lvl="2" indent="-285695">
              <a:spcAft>
                <a:spcPts val="300"/>
              </a:spcAft>
            </a:pPr>
            <a:r>
              <a:rPr lang="en-US" sz="1600" dirty="0">
                <a:solidFill>
                  <a:srgbClr val="0078D4"/>
                </a:solidFill>
                <a:cs typeface="Arial" panose="020B0604020202020204" pitchFamily="34" charset="0"/>
              </a:rPr>
              <a:t>Module 7: Select an Appropriate Storage Account</a:t>
            </a:r>
          </a:p>
          <a:p>
            <a:pPr marL="733802" lvl="2" indent="-285695">
              <a:spcAft>
                <a:spcPts val="300"/>
              </a:spcAft>
            </a:pPr>
            <a:r>
              <a:rPr lang="en-US" sz="1600" dirty="0">
                <a:solidFill>
                  <a:schemeClr val="accent4">
                    <a:lumMod val="75000"/>
                  </a:schemeClr>
                </a:solidFill>
                <a:cs typeface="Arial" panose="020B0604020202020204" pitchFamily="34" charset="0"/>
              </a:rPr>
              <a:t>Module 8: Design Data Integration</a:t>
            </a:r>
          </a:p>
          <a:p>
            <a:pPr marL="733802" lvl="2" indent="-285695">
              <a:spcAft>
                <a:spcPts val="300"/>
              </a:spcAft>
            </a:pPr>
            <a:r>
              <a:rPr lang="en-US" sz="1600" dirty="0">
                <a:solidFill>
                  <a:schemeClr val="accent4">
                    <a:lumMod val="75000"/>
                  </a:schemeClr>
                </a:solidFill>
                <a:cs typeface="Arial" panose="020B0604020202020204" pitchFamily="34" charset="0"/>
              </a:rPr>
              <a:t>Module 9: Design a Solution for Logging and Monitoring</a:t>
            </a:r>
          </a:p>
          <a:p>
            <a:pPr marL="733802" lvl="2" indent="-285695">
              <a:spcAft>
                <a:spcPts val="300"/>
              </a:spcAft>
            </a:pPr>
            <a:r>
              <a:rPr lang="en-US" sz="1600" dirty="0">
                <a:solidFill>
                  <a:schemeClr val="accent4">
                    <a:lumMod val="75000"/>
                  </a:schemeClr>
                </a:solidFill>
                <a:cs typeface="Arial" panose="020B0604020202020204" pitchFamily="34" charset="0"/>
              </a:rPr>
              <a:t>Module 10: Design a Solution for Backup and Recovery</a:t>
            </a:r>
          </a:p>
          <a:p>
            <a:pPr marL="733802" lvl="2" indent="-285695">
              <a:spcAft>
                <a:spcPts val="300"/>
              </a:spcAft>
            </a:pPr>
            <a:r>
              <a:rPr lang="en-US" sz="1600" dirty="0">
                <a:solidFill>
                  <a:schemeClr val="accent4">
                    <a:lumMod val="75000"/>
                  </a:schemeClr>
                </a:solidFill>
                <a:cs typeface="Arial" panose="020B0604020202020204" pitchFamily="34" charset="0"/>
              </a:rPr>
              <a:t>Module 11: Design for High Availability</a:t>
            </a:r>
          </a:p>
          <a:p>
            <a:pPr marL="733802" lvl="2" indent="-285695">
              <a:spcAft>
                <a:spcPts val="300"/>
              </a:spcAft>
            </a:pPr>
            <a:r>
              <a:rPr lang="en-US" sz="1600" dirty="0">
                <a:cs typeface="Arial" panose="020B0604020202020204" pitchFamily="34" charset="0"/>
              </a:rPr>
              <a:t>Module 12: Design for Cost Optimization</a:t>
            </a:r>
          </a:p>
          <a:p>
            <a:pPr marL="733802" lvl="2" indent="-285695">
              <a:spcAft>
                <a:spcPts val="300"/>
              </a:spcAft>
            </a:pPr>
            <a:r>
              <a:rPr lang="en-US" sz="1600" dirty="0">
                <a:cs typeface="Arial" panose="020B0604020202020204" pitchFamily="34" charset="0"/>
              </a:rPr>
              <a:t>Module 13: Design an Application Architecture</a:t>
            </a:r>
          </a:p>
          <a:p>
            <a:pPr marL="733802" lvl="2" indent="-285695">
              <a:spcAft>
                <a:spcPts val="300"/>
              </a:spcAft>
            </a:pPr>
            <a:r>
              <a:rPr lang="en-US" sz="1600" dirty="0">
                <a:cs typeface="Arial" panose="020B0604020202020204" pitchFamily="34" charset="0"/>
              </a:rPr>
              <a:t>Module 14: Design Security for Applications</a:t>
            </a:r>
          </a:p>
        </p:txBody>
      </p:sp>
      <p:sp>
        <p:nvSpPr>
          <p:cNvPr id="9" name="TextBox 8">
            <a:extLst>
              <a:ext uri="{FF2B5EF4-FFF2-40B4-BE49-F238E27FC236}">
                <a16:creationId xmlns:a16="http://schemas.microsoft.com/office/drawing/2014/main" id="{08D2CE1E-028A-4C5A-AE04-10AA752324E5}"/>
              </a:ext>
            </a:extLst>
          </p:cNvPr>
          <p:cNvSpPr txBox="1"/>
          <p:nvPr/>
        </p:nvSpPr>
        <p:spPr>
          <a:xfrm>
            <a:off x="645948" y="6284779"/>
            <a:ext cx="9779478" cy="275200"/>
          </a:xfrm>
          <a:prstGeom prst="rect">
            <a:avLst/>
          </a:prstGeom>
          <a:noFill/>
        </p:spPr>
        <p:txBody>
          <a:bodyPr wrap="square">
            <a:spAutoFit/>
          </a:bodyPr>
          <a:lstStyle/>
          <a:p>
            <a:r>
              <a:rPr lang="en-US" sz="1200" b="1" dirty="0">
                <a:latin typeface="Segoe UI Light" panose="020B0502040204020203" pitchFamily="34" charset="0"/>
                <a:cs typeface="Segoe UI Light" panose="020B0502040204020203" pitchFamily="34" charset="0"/>
              </a:rPr>
              <a:t>NOTE</a:t>
            </a:r>
            <a:r>
              <a:rPr lang="en-US" sz="1200" dirty="0">
                <a:latin typeface="Segoe UI Light" panose="020B0502040204020203" pitchFamily="34" charset="0"/>
                <a:cs typeface="Segoe UI Light" panose="020B0502040204020203" pitchFamily="34" charset="0"/>
              </a:rPr>
              <a:t>: The module order listed above aligns with the learning objectives described on the </a:t>
            </a:r>
            <a:r>
              <a:rPr lang="en-US" sz="1200" dirty="0">
                <a:latin typeface="Segoe UI Light" panose="020B0502040204020203" pitchFamily="34" charset="0"/>
                <a:cs typeface="Segoe UI Light" panose="020B0502040204020203" pitchFamily="34" charset="0"/>
                <a:hlinkClick r:id="rId5"/>
              </a:rPr>
              <a:t>AZ-304: Microsoft Azure Architect Design certification</a:t>
            </a:r>
            <a:r>
              <a:rPr lang="en-US" sz="1200" dirty="0">
                <a:latin typeface="Segoe UI Light" panose="020B0502040204020203" pitchFamily="34" charset="0"/>
                <a:cs typeface="Segoe UI Light" panose="020B0502040204020203" pitchFamily="34" charset="0"/>
              </a:rPr>
              <a:t> page.</a:t>
            </a:r>
          </a:p>
        </p:txBody>
      </p:sp>
      <p:sp>
        <p:nvSpPr>
          <p:cNvPr id="2" name="Rectangle 1">
            <a:extLst>
              <a:ext uri="{FF2B5EF4-FFF2-40B4-BE49-F238E27FC236}">
                <a16:creationId xmlns:a16="http://schemas.microsoft.com/office/drawing/2014/main" id="{9D514FD7-A1A3-48E9-A884-73576B83EDB8}"/>
              </a:ext>
            </a:extLst>
          </p:cNvPr>
          <p:cNvSpPr/>
          <p:nvPr/>
        </p:nvSpPr>
        <p:spPr bwMode="auto">
          <a:xfrm>
            <a:off x="895095" y="5273085"/>
            <a:ext cx="6975641" cy="318566"/>
          </a:xfrm>
          <a:prstGeom prst="rect">
            <a:avLst/>
          </a:prstGeom>
          <a:noFill/>
          <a:ln>
            <a:solidFill>
              <a:srgbClr val="0777D3"/>
            </a:solidFill>
            <a:headEnd type="none" w="med" len="med"/>
            <a:tailEnd type="none" w="med" len="med"/>
          </a:ln>
          <a:effectLst>
            <a:glow rad="63500">
              <a:schemeClr val="accent4">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19167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68323" y="332320"/>
            <a:ext cx="11072344" cy="403079"/>
          </a:xfrm>
        </p:spPr>
        <p:txBody>
          <a:bodyPr/>
          <a:lstStyle/>
          <a:p>
            <a:r>
              <a:rPr lang="en-US" dirty="0">
                <a:latin typeface="+mn-lt"/>
              </a:rPr>
              <a:t>System-Assigned Managed Identity and Azure VMs</a:t>
            </a:r>
          </a:p>
        </p:txBody>
      </p:sp>
      <p:pic>
        <p:nvPicPr>
          <p:cNvPr id="3" name="Picture 2">
            <a:hlinkClick r:id="rId3"/>
            <a:extLst>
              <a:ext uri="{FF2B5EF4-FFF2-40B4-BE49-F238E27FC236}">
                <a16:creationId xmlns:a16="http://schemas.microsoft.com/office/drawing/2014/main" id="{9C9CBE2F-4FDB-4B2D-BF7B-98D549D0A1CA}"/>
              </a:ext>
            </a:extLst>
          </p:cNvPr>
          <p:cNvPicPr>
            <a:picLocks noChangeAspect="1"/>
          </p:cNvPicPr>
          <p:nvPr/>
        </p:nvPicPr>
        <p:blipFill>
          <a:blip r:embed="rId4"/>
          <a:stretch>
            <a:fillRect/>
          </a:stretch>
        </p:blipFill>
        <p:spPr>
          <a:xfrm>
            <a:off x="1252409" y="1039724"/>
            <a:ext cx="9327954" cy="5026461"/>
          </a:xfrm>
          <a:prstGeom prst="rect">
            <a:avLst/>
          </a:prstGeom>
        </p:spPr>
      </p:pic>
    </p:spTree>
    <p:extLst>
      <p:ext uri="{BB962C8B-B14F-4D97-AF65-F5344CB8AC3E}">
        <p14:creationId xmlns:p14="http://schemas.microsoft.com/office/powerpoint/2010/main" val="32097175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4" y="2887201"/>
            <a:ext cx="5506150" cy="646323"/>
          </a:xfrm>
        </p:spPr>
        <p:txBody>
          <a:bodyPr/>
          <a:lstStyle/>
          <a:p>
            <a:r>
              <a:rPr lang="en-US" dirty="0"/>
              <a:t>Course Summary</a:t>
            </a:r>
          </a:p>
        </p:txBody>
      </p:sp>
      <p:pic>
        <p:nvPicPr>
          <p:cNvPr id="1032" name="Picture 8" descr="CLO20b_Kerry_team_meeting_001">
            <a:extLst>
              <a:ext uri="{FF2B5EF4-FFF2-40B4-BE49-F238E27FC236}">
                <a16:creationId xmlns:a16="http://schemas.microsoft.com/office/drawing/2014/main" id="{53BED163-DE63-40B3-907B-B70A5BE2EEE2}"/>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61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CCA6759-D3DC-45CC-A724-5569D03E2005}"/>
              </a:ext>
            </a:extLst>
          </p:cNvPr>
          <p:cNvSpPr>
            <a:spLocks noGrp="1"/>
          </p:cNvSpPr>
          <p:nvPr>
            <p:ph type="title"/>
          </p:nvPr>
        </p:nvSpPr>
        <p:spPr>
          <a:xfrm>
            <a:off x="589044" y="586192"/>
            <a:ext cx="11016957" cy="430826"/>
          </a:xfrm>
        </p:spPr>
        <p:txBody>
          <a:bodyPr wrap="square" anchor="t">
            <a:normAutofit/>
          </a:bodyPr>
          <a:lstStyle/>
          <a:p>
            <a:r>
              <a:rPr lang="en-US" dirty="0"/>
              <a:t>Closing Agenda</a:t>
            </a:r>
          </a:p>
        </p:txBody>
      </p:sp>
      <p:graphicFrame>
        <p:nvGraphicFramePr>
          <p:cNvPr id="13" name="Text Placeholder 10">
            <a:extLst>
              <a:ext uri="{FF2B5EF4-FFF2-40B4-BE49-F238E27FC236}">
                <a16:creationId xmlns:a16="http://schemas.microsoft.com/office/drawing/2014/main" id="{379F3472-06F3-4412-9FFB-981A44C52745}"/>
              </a:ext>
            </a:extLst>
          </p:cNvPr>
          <p:cNvGraphicFramePr>
            <a:graphicFrameLocks noGrp="1"/>
          </p:cNvGraphicFramePr>
          <p:nvPr>
            <p:ph sz="quarter" idx="10"/>
          </p:nvPr>
        </p:nvGraphicFramePr>
        <p:xfrm>
          <a:off x="584982" y="2019501"/>
          <a:ext cx="11017275" cy="42491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08749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25" y="2051368"/>
            <a:ext cx="2109370" cy="1151803"/>
          </a:xfrm>
        </p:spPr>
        <p:txBody>
          <a:bodyPr wrap="square" anchor="t">
            <a:normAutofit/>
          </a:bodyPr>
          <a:lstStyle/>
          <a:p>
            <a:r>
              <a:rPr lang="en-US" sz="3200" dirty="0"/>
              <a:t>Summary of Learning</a:t>
            </a:r>
          </a:p>
        </p:txBody>
      </p:sp>
      <p:sp>
        <p:nvSpPr>
          <p:cNvPr id="4" name="Text Placeholder 2">
            <a:extLst>
              <a:ext uri="{FF2B5EF4-FFF2-40B4-BE49-F238E27FC236}">
                <a16:creationId xmlns:a16="http://schemas.microsoft.com/office/drawing/2014/main" id="{4198C549-033E-4719-AC6F-483CC0C43355}"/>
              </a:ext>
            </a:extLst>
          </p:cNvPr>
          <p:cNvSpPr txBox="1">
            <a:spLocks/>
          </p:cNvSpPr>
          <p:nvPr/>
        </p:nvSpPr>
        <p:spPr>
          <a:xfrm>
            <a:off x="2021208" y="360883"/>
            <a:ext cx="8724542" cy="4714474"/>
          </a:xfrm>
          <a:prstGeom prst="rect">
            <a:avLst/>
          </a:prstGeom>
        </p:spPr>
        <p:txBody>
          <a:bodyPr vert="horz" wrap="square" lIns="0" tIns="0" rIns="0" bIns="0" rtlCol="0" anchor="t">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33802" lvl="2" indent="-285695" defTabSz="914367">
              <a:spcAft>
                <a:spcPts val="300"/>
              </a:spcAft>
              <a:buFont typeface="Arial" panose="020B0604020202020204" pitchFamily="34" charset="0"/>
              <a:buChar char="•"/>
              <a:defRPr/>
            </a:pPr>
            <a:r>
              <a:rPr lang="en-US" sz="1961" dirty="0">
                <a:solidFill>
                  <a:srgbClr val="00B050"/>
                </a:solidFill>
                <a:latin typeface="+mn-lt"/>
                <a:cs typeface="Arial" panose="020B0604020202020204" pitchFamily="34" charset="0"/>
              </a:rPr>
              <a:t>Module 1: Design a Compute Solution</a:t>
            </a:r>
          </a:p>
          <a:p>
            <a:pPr marL="733802" lvl="2" indent="-285695" defTabSz="914367">
              <a:spcAft>
                <a:spcPts val="300"/>
              </a:spcAft>
              <a:buFont typeface="Arial" panose="020B0604020202020204" pitchFamily="34" charset="0"/>
              <a:buChar char="•"/>
              <a:defRPr/>
            </a:pPr>
            <a:r>
              <a:rPr lang="en-US" sz="1961" dirty="0">
                <a:solidFill>
                  <a:srgbClr val="00B050"/>
                </a:solidFill>
                <a:latin typeface="+mn-lt"/>
                <a:cs typeface="Arial" panose="020B0604020202020204" pitchFamily="34" charset="0"/>
              </a:rPr>
              <a:t>Module 2: Design a Network Solution</a:t>
            </a:r>
          </a:p>
          <a:p>
            <a:pPr marL="733802" lvl="2" indent="-285695" defTabSz="914367">
              <a:spcAft>
                <a:spcPts val="300"/>
              </a:spcAft>
              <a:buFont typeface="Arial" panose="020B0604020202020204" pitchFamily="34" charset="0"/>
              <a:buChar char="•"/>
              <a:defRPr/>
            </a:pPr>
            <a:r>
              <a:rPr lang="en-US" sz="1961" dirty="0">
                <a:solidFill>
                  <a:srgbClr val="00B050"/>
                </a:solidFill>
                <a:latin typeface="+mn-lt"/>
                <a:cs typeface="Arial" panose="020B0604020202020204" pitchFamily="34" charset="0"/>
              </a:rPr>
              <a:t>Module 3: Design for Migration</a:t>
            </a:r>
          </a:p>
          <a:p>
            <a:pPr marL="733802" lvl="2" indent="-285695" defTabSz="914367">
              <a:spcAft>
                <a:spcPts val="300"/>
              </a:spcAft>
              <a:buFont typeface="Arial" panose="020B0604020202020204" pitchFamily="34" charset="0"/>
              <a:buChar char="•"/>
              <a:defRPr/>
            </a:pPr>
            <a:r>
              <a:rPr lang="en-US" sz="1961" dirty="0">
                <a:solidFill>
                  <a:srgbClr val="00B050"/>
                </a:solidFill>
                <a:latin typeface="+mn-lt"/>
                <a:cs typeface="Arial" panose="020B0604020202020204" pitchFamily="34" charset="0"/>
              </a:rPr>
              <a:t>Module 4: Design Authentication and Authorization</a:t>
            </a:r>
          </a:p>
          <a:p>
            <a:pPr marL="733802" lvl="2" indent="-285695" defTabSz="914367">
              <a:spcAft>
                <a:spcPts val="300"/>
              </a:spcAft>
              <a:buFont typeface="Arial" panose="020B0604020202020204" pitchFamily="34" charset="0"/>
              <a:buChar char="•"/>
              <a:defRPr/>
            </a:pPr>
            <a:r>
              <a:rPr lang="en-US" sz="1961" dirty="0">
                <a:solidFill>
                  <a:srgbClr val="0078D4"/>
                </a:solidFill>
                <a:latin typeface="+mn-lt"/>
                <a:cs typeface="Arial" panose="020B0604020202020204" pitchFamily="34" charset="0"/>
              </a:rPr>
              <a:t>Module 5: Design Governance</a:t>
            </a:r>
          </a:p>
          <a:p>
            <a:pPr marL="733802" lvl="2" indent="-285695" defTabSz="914367">
              <a:spcAft>
                <a:spcPts val="300"/>
              </a:spcAft>
              <a:buFont typeface="Arial" panose="020B0604020202020204" pitchFamily="34" charset="0"/>
              <a:buChar char="•"/>
              <a:defRPr/>
            </a:pPr>
            <a:r>
              <a:rPr lang="en-US" sz="1961" dirty="0">
                <a:solidFill>
                  <a:srgbClr val="0078D4"/>
                </a:solidFill>
                <a:latin typeface="+mn-lt"/>
                <a:cs typeface="Arial" panose="020B0604020202020204" pitchFamily="34" charset="0"/>
              </a:rPr>
              <a:t>Module 6: Design a Solution for Databases</a:t>
            </a:r>
          </a:p>
          <a:p>
            <a:pPr marL="733802" lvl="2" indent="-285695" defTabSz="914367">
              <a:spcAft>
                <a:spcPts val="300"/>
              </a:spcAft>
              <a:buFont typeface="Arial" panose="020B0604020202020204" pitchFamily="34" charset="0"/>
              <a:buChar char="•"/>
              <a:defRPr/>
            </a:pPr>
            <a:r>
              <a:rPr lang="en-US" sz="1961" dirty="0">
                <a:solidFill>
                  <a:srgbClr val="0078D4"/>
                </a:solidFill>
                <a:latin typeface="+mn-lt"/>
                <a:cs typeface="Arial" panose="020B0604020202020204" pitchFamily="34" charset="0"/>
              </a:rPr>
              <a:t>Module 7: Select an Appropriate Storage Account</a:t>
            </a:r>
          </a:p>
          <a:p>
            <a:pPr marL="733802" lvl="2" indent="-285695" defTabSz="914367">
              <a:spcAft>
                <a:spcPts val="300"/>
              </a:spcAft>
              <a:buFont typeface="Arial" panose="020B0604020202020204" pitchFamily="34" charset="0"/>
              <a:buChar char="•"/>
              <a:defRPr/>
            </a:pPr>
            <a:r>
              <a:rPr lang="en-US" sz="1961" dirty="0">
                <a:solidFill>
                  <a:srgbClr val="0078D3">
                    <a:lumMod val="75000"/>
                  </a:srgbClr>
                </a:solidFill>
                <a:latin typeface="+mn-lt"/>
                <a:cs typeface="Arial" panose="020B0604020202020204" pitchFamily="34" charset="0"/>
              </a:rPr>
              <a:t>Module 8: Design Data Integration</a:t>
            </a:r>
          </a:p>
          <a:p>
            <a:pPr marL="733802" lvl="2" indent="-285695" defTabSz="914367">
              <a:spcAft>
                <a:spcPts val="300"/>
              </a:spcAft>
              <a:buFont typeface="Arial" panose="020B0604020202020204" pitchFamily="34" charset="0"/>
              <a:buChar char="•"/>
              <a:defRPr/>
            </a:pPr>
            <a:r>
              <a:rPr lang="en-US" sz="1961" dirty="0">
                <a:solidFill>
                  <a:srgbClr val="0078D3">
                    <a:lumMod val="75000"/>
                  </a:srgbClr>
                </a:solidFill>
                <a:latin typeface="+mn-lt"/>
                <a:cs typeface="Arial" panose="020B0604020202020204" pitchFamily="34" charset="0"/>
              </a:rPr>
              <a:t>Module 9: Design a Solution for Logging and Monitoring</a:t>
            </a:r>
          </a:p>
          <a:p>
            <a:pPr marL="733802" lvl="2" indent="-285695" defTabSz="914367">
              <a:spcAft>
                <a:spcPts val="300"/>
              </a:spcAft>
              <a:buFont typeface="Arial" panose="020B0604020202020204" pitchFamily="34" charset="0"/>
              <a:buChar char="•"/>
              <a:defRPr/>
            </a:pPr>
            <a:r>
              <a:rPr lang="en-US" sz="1961" dirty="0">
                <a:solidFill>
                  <a:srgbClr val="0078D3">
                    <a:lumMod val="75000"/>
                  </a:srgbClr>
                </a:solidFill>
                <a:latin typeface="+mn-lt"/>
                <a:cs typeface="Arial" panose="020B0604020202020204" pitchFamily="34" charset="0"/>
              </a:rPr>
              <a:t>Module 10: Design a Solution for Backup and Recovery</a:t>
            </a:r>
          </a:p>
          <a:p>
            <a:pPr marL="733802" lvl="2" indent="-285695" defTabSz="914367">
              <a:spcAft>
                <a:spcPts val="300"/>
              </a:spcAft>
              <a:buFont typeface="Arial" panose="020B0604020202020204" pitchFamily="34" charset="0"/>
              <a:buChar char="•"/>
              <a:defRPr/>
            </a:pPr>
            <a:r>
              <a:rPr lang="en-US" sz="1961" dirty="0">
                <a:solidFill>
                  <a:srgbClr val="0078D3">
                    <a:lumMod val="75000"/>
                  </a:srgbClr>
                </a:solidFill>
                <a:latin typeface="+mn-lt"/>
                <a:cs typeface="Arial" panose="020B0604020202020204" pitchFamily="34" charset="0"/>
              </a:rPr>
              <a:t>Module 11: Design for High Availability</a:t>
            </a:r>
          </a:p>
          <a:p>
            <a:pPr marL="733802" lvl="2" indent="-285695" defTabSz="914367">
              <a:spcAft>
                <a:spcPts val="300"/>
              </a:spcAft>
              <a:buFont typeface="Arial" panose="020B0604020202020204" pitchFamily="34" charset="0"/>
              <a:buChar char="•"/>
              <a:defRPr/>
            </a:pPr>
            <a:r>
              <a:rPr lang="en-US" sz="1961" dirty="0">
                <a:solidFill>
                  <a:srgbClr val="000000"/>
                </a:solidFill>
                <a:latin typeface="+mn-lt"/>
                <a:cs typeface="Arial" panose="020B0604020202020204" pitchFamily="34" charset="0"/>
              </a:rPr>
              <a:t>Module 12: Design for Cost Optimization</a:t>
            </a:r>
          </a:p>
          <a:p>
            <a:pPr marL="733802" lvl="2" indent="-285695" defTabSz="914367">
              <a:spcAft>
                <a:spcPts val="300"/>
              </a:spcAft>
              <a:buFont typeface="Arial" panose="020B0604020202020204" pitchFamily="34" charset="0"/>
              <a:buChar char="•"/>
              <a:defRPr/>
            </a:pPr>
            <a:r>
              <a:rPr lang="en-US" sz="1961" dirty="0">
                <a:solidFill>
                  <a:srgbClr val="000000"/>
                </a:solidFill>
                <a:latin typeface="+mn-lt"/>
                <a:cs typeface="Arial" panose="020B0604020202020204" pitchFamily="34" charset="0"/>
              </a:rPr>
              <a:t>Module 13: Design an Application Architecture</a:t>
            </a:r>
          </a:p>
          <a:p>
            <a:pPr marL="733802" lvl="2" indent="-285695" defTabSz="914367">
              <a:spcAft>
                <a:spcPts val="300"/>
              </a:spcAft>
              <a:buFont typeface="Arial" panose="020B0604020202020204" pitchFamily="34" charset="0"/>
              <a:buChar char="•"/>
              <a:defRPr/>
            </a:pPr>
            <a:r>
              <a:rPr lang="en-US" sz="1961" dirty="0">
                <a:solidFill>
                  <a:srgbClr val="000000"/>
                </a:solidFill>
                <a:latin typeface="+mn-lt"/>
                <a:cs typeface="Arial" panose="020B0604020202020204" pitchFamily="34" charset="0"/>
              </a:rPr>
              <a:t>Module 14: Design Security for Applications</a:t>
            </a:r>
          </a:p>
        </p:txBody>
      </p:sp>
    </p:spTree>
    <p:extLst>
      <p:ext uri="{BB962C8B-B14F-4D97-AF65-F5344CB8AC3E}">
        <p14:creationId xmlns:p14="http://schemas.microsoft.com/office/powerpoint/2010/main" val="355489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CCA6759-D3DC-45CC-A724-5569D03E2005}"/>
              </a:ext>
            </a:extLst>
          </p:cNvPr>
          <p:cNvSpPr>
            <a:spLocks noGrp="1"/>
          </p:cNvSpPr>
          <p:nvPr>
            <p:ph type="title"/>
          </p:nvPr>
        </p:nvSpPr>
        <p:spPr>
          <a:xfrm>
            <a:off x="588263" y="585789"/>
            <a:ext cx="11018520" cy="492443"/>
          </a:xfrm>
        </p:spPr>
        <p:txBody>
          <a:bodyPr/>
          <a:lstStyle/>
          <a:p>
            <a:r>
              <a:rPr lang="en-US" sz="3200" dirty="0">
                <a:latin typeface="+mn-lt"/>
              </a:rPr>
              <a:t>Learning Resources</a:t>
            </a:r>
          </a:p>
        </p:txBody>
      </p:sp>
      <p:sp>
        <p:nvSpPr>
          <p:cNvPr id="11" name="Text Placeholder 10">
            <a:extLst>
              <a:ext uri="{FF2B5EF4-FFF2-40B4-BE49-F238E27FC236}">
                <a16:creationId xmlns:a16="http://schemas.microsoft.com/office/drawing/2014/main" id="{EE7D49E8-5BB6-47D3-A83D-509CB5792AAD}"/>
              </a:ext>
            </a:extLst>
          </p:cNvPr>
          <p:cNvSpPr>
            <a:spLocks noGrp="1"/>
          </p:cNvSpPr>
          <p:nvPr>
            <p:ph sz="quarter" idx="10"/>
          </p:nvPr>
        </p:nvSpPr>
        <p:spPr>
          <a:xfrm>
            <a:off x="596694" y="2059694"/>
            <a:ext cx="11238195" cy="3354765"/>
          </a:xfrm>
        </p:spPr>
        <p:txBody>
          <a:bodyPr vert="horz" wrap="square" lIns="0" tIns="0" rIns="0" bIns="0" rtlCol="0" anchor="t">
            <a:spAutoFit/>
          </a:bodyPr>
          <a:lstStyle/>
          <a:p>
            <a:pPr marL="514252" indent="-514252">
              <a:spcAft>
                <a:spcPts val="1200"/>
              </a:spcAft>
              <a:buFont typeface="Arial" panose="020B0604020202020204" pitchFamily="34" charset="0"/>
              <a:buChar char="•"/>
            </a:pPr>
            <a:r>
              <a:rPr lang="en-US" sz="2400" dirty="0">
                <a:cs typeface="Segoe UI"/>
              </a:rPr>
              <a:t>Skillpipe</a:t>
            </a:r>
          </a:p>
          <a:p>
            <a:pPr marL="514252" indent="-514252">
              <a:spcAft>
                <a:spcPts val="1200"/>
              </a:spcAft>
              <a:buFont typeface="Arial" panose="020B0604020202020204" pitchFamily="34" charset="0"/>
              <a:buChar char="•"/>
            </a:pPr>
            <a:r>
              <a:rPr lang="en-US" sz="2400" dirty="0"/>
              <a:t>Hosted Lab Access</a:t>
            </a:r>
          </a:p>
          <a:p>
            <a:pPr marL="514252" indent="-514252">
              <a:spcAft>
                <a:spcPts val="1200"/>
              </a:spcAft>
              <a:buFont typeface="Arial" panose="020B0604020202020204" pitchFamily="34" charset="0"/>
              <a:buChar char="•"/>
            </a:pPr>
            <a:r>
              <a:rPr lang="en-US" sz="2400" dirty="0">
                <a:cs typeface="Segoe UI"/>
                <a:hlinkClick r:id="rId3"/>
              </a:rPr>
              <a:t>Learn</a:t>
            </a:r>
            <a:r>
              <a:rPr lang="en-US" sz="2400" dirty="0">
                <a:cs typeface="Segoe UI"/>
              </a:rPr>
              <a:t> (http://aka.ms/learn)</a:t>
            </a:r>
            <a:endParaRPr lang="en-US" sz="2400" dirty="0"/>
          </a:p>
          <a:p>
            <a:pPr marL="514252" indent="-514252">
              <a:spcAft>
                <a:spcPts val="1200"/>
              </a:spcAft>
              <a:buFont typeface="Arial" panose="020B0604020202020204" pitchFamily="34" charset="0"/>
              <a:buChar char="•"/>
            </a:pPr>
            <a:r>
              <a:rPr lang="en-US" sz="2400" dirty="0">
                <a:cs typeface="Segoe UI"/>
                <a:hlinkClick r:id="rId4"/>
              </a:rPr>
              <a:t>Microsoft Hands-on Labs</a:t>
            </a:r>
            <a:r>
              <a:rPr lang="en-US" sz="2400" dirty="0">
                <a:cs typeface="Segoe UI"/>
              </a:rPr>
              <a:t> (http://www.microsoft.com/handsonlabs)</a:t>
            </a:r>
            <a:endParaRPr lang="en-US" sz="2400" dirty="0"/>
          </a:p>
          <a:p>
            <a:pPr marL="514252" indent="-514252">
              <a:spcAft>
                <a:spcPts val="1200"/>
              </a:spcAft>
              <a:buFont typeface="Arial" panose="020B0604020202020204" pitchFamily="34" charset="0"/>
              <a:buChar char="•"/>
            </a:pPr>
            <a:r>
              <a:rPr lang="en-US" sz="2400" dirty="0"/>
              <a:t>Azure Learning Paths </a:t>
            </a:r>
          </a:p>
          <a:p>
            <a:pPr marL="514252" indent="-514252">
              <a:spcAft>
                <a:spcPts val="1200"/>
              </a:spcAft>
              <a:buFont typeface="Arial" panose="020B0604020202020204" pitchFamily="34" charset="0"/>
              <a:buChar char="•"/>
            </a:pPr>
            <a:r>
              <a:rPr lang="en-US" sz="2400" dirty="0"/>
              <a:t>Azure Friday videos</a:t>
            </a:r>
          </a:p>
        </p:txBody>
      </p:sp>
    </p:spTree>
    <p:extLst>
      <p:ext uri="{BB962C8B-B14F-4D97-AF65-F5344CB8AC3E}">
        <p14:creationId xmlns:p14="http://schemas.microsoft.com/office/powerpoint/2010/main" val="63816044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2925" y="2782678"/>
            <a:ext cx="5506150" cy="646323"/>
          </a:xfrm>
        </p:spPr>
        <p:txBody>
          <a:bodyPr/>
          <a:lstStyle/>
          <a:p>
            <a:r>
              <a:rPr lang="en-US" dirty="0">
                <a:latin typeface="+mn-lt"/>
                <a:hlinkClick r:id="rId3"/>
              </a:rPr>
              <a:t>Azure Learning Paths</a:t>
            </a:r>
            <a:endParaRPr lang="en-US" dirty="0">
              <a:latin typeface="+mn-lt"/>
            </a:endParaRPr>
          </a:p>
        </p:txBody>
      </p:sp>
    </p:spTree>
    <p:extLst>
      <p:ext uri="{BB962C8B-B14F-4D97-AF65-F5344CB8AC3E}">
        <p14:creationId xmlns:p14="http://schemas.microsoft.com/office/powerpoint/2010/main" val="425592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2636" y="2621165"/>
            <a:ext cx="4426729" cy="646240"/>
          </a:xfrm>
        </p:spPr>
        <p:txBody>
          <a:bodyPr/>
          <a:lstStyle/>
          <a:p>
            <a:r>
              <a:rPr lang="en-US" dirty="0">
                <a:latin typeface="+mn-lt"/>
                <a:hlinkClick r:id="rId3"/>
              </a:rPr>
              <a:t>Exam Registration</a:t>
            </a:r>
          </a:p>
        </p:txBody>
      </p:sp>
    </p:spTree>
    <p:extLst>
      <p:ext uri="{BB962C8B-B14F-4D97-AF65-F5344CB8AC3E}">
        <p14:creationId xmlns:p14="http://schemas.microsoft.com/office/powerpoint/2010/main" val="74406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2102-8BBA-B840-B97A-73D353D90513}"/>
              </a:ext>
            </a:extLst>
          </p:cNvPr>
          <p:cNvSpPr>
            <a:spLocks noGrp="1"/>
          </p:cNvSpPr>
          <p:nvPr>
            <p:ph type="title"/>
          </p:nvPr>
        </p:nvSpPr>
        <p:spPr>
          <a:xfrm>
            <a:off x="-270684" y="602452"/>
            <a:ext cx="12190271" cy="830868"/>
          </a:xfrm>
        </p:spPr>
        <p:txBody>
          <a:bodyPr/>
          <a:lstStyle/>
          <a:p>
            <a:pPr algn="ctr"/>
            <a:r>
              <a:rPr lang="en-US" sz="4800" dirty="0">
                <a:latin typeface="+mn-lt"/>
              </a:rPr>
              <a:t>Learner</a:t>
            </a:r>
            <a:r>
              <a:rPr lang="en-US" sz="5399" dirty="0">
                <a:latin typeface="+mn-lt"/>
              </a:rPr>
              <a:t> </a:t>
            </a:r>
            <a:r>
              <a:rPr lang="en-US" sz="4800" dirty="0">
                <a:latin typeface="+mn-lt"/>
              </a:rPr>
              <a:t>Experience Portal</a:t>
            </a:r>
            <a:endParaRPr lang="en-US" sz="5399" dirty="0">
              <a:latin typeface="+mn-lt"/>
            </a:endParaRPr>
          </a:p>
        </p:txBody>
      </p:sp>
      <p:sp>
        <p:nvSpPr>
          <p:cNvPr id="3" name="TextBox 2">
            <a:extLst>
              <a:ext uri="{FF2B5EF4-FFF2-40B4-BE49-F238E27FC236}">
                <a16:creationId xmlns:a16="http://schemas.microsoft.com/office/drawing/2014/main" id="{3DB3C3F1-EB51-4858-8AE4-A2C3FF641422}"/>
              </a:ext>
            </a:extLst>
          </p:cNvPr>
          <p:cNvSpPr txBox="1"/>
          <p:nvPr/>
        </p:nvSpPr>
        <p:spPr>
          <a:xfrm>
            <a:off x="2593475" y="1914482"/>
            <a:ext cx="7803070" cy="3816429"/>
          </a:xfrm>
          <a:prstGeom prst="rect">
            <a:avLst/>
          </a:prstGeom>
          <a:noFill/>
        </p:spPr>
        <p:txBody>
          <a:bodyPr wrap="square" lIns="0" tIns="0" rIns="0" bIns="0" rtlCol="0">
            <a:spAutoFit/>
          </a:bodyPr>
          <a:lstStyle/>
          <a:p>
            <a:pPr marL="342834" indent="-342834" defTabSz="914225">
              <a:buFont typeface="Wingdings" panose="05000000000000000000" pitchFamily="2" charset="2"/>
              <a:buChar char="ü"/>
              <a:defRPr/>
            </a:pPr>
            <a:r>
              <a:rPr lang="en-US" sz="2800" dirty="0">
                <a:solidFill>
                  <a:srgbClr val="FFFFFF"/>
                </a:solidFill>
                <a:latin typeface="Segoe UI"/>
              </a:rPr>
              <a:t>Schedule </a:t>
            </a:r>
            <a:r>
              <a:rPr lang="en-US" sz="2800" b="1" i="1" u="sng" dirty="0">
                <a:solidFill>
                  <a:srgbClr val="FFFFFF"/>
                </a:solidFill>
                <a:latin typeface="Segoe UI"/>
              </a:rPr>
              <a:t>FREE</a:t>
            </a:r>
            <a:r>
              <a:rPr lang="en-US" sz="2800" dirty="0">
                <a:solidFill>
                  <a:srgbClr val="FFFFFF"/>
                </a:solidFill>
                <a:latin typeface="Segoe UI"/>
              </a:rPr>
              <a:t> Microsoft Certification Exams</a:t>
            </a:r>
          </a:p>
          <a:p>
            <a:pPr marL="342834" indent="-342834" defTabSz="914225">
              <a:buFont typeface="Wingdings" panose="05000000000000000000" pitchFamily="2" charset="2"/>
              <a:buChar char="ü"/>
              <a:defRPr/>
            </a:pPr>
            <a:r>
              <a:rPr lang="en-US" sz="2800" dirty="0">
                <a:solidFill>
                  <a:srgbClr val="FFFFFF"/>
                </a:solidFill>
                <a:latin typeface="Segoe UI"/>
              </a:rPr>
              <a:t>Register for additional Microsoft Training</a:t>
            </a:r>
          </a:p>
          <a:p>
            <a:pPr marL="342834" indent="-342834" defTabSz="914225">
              <a:buFont typeface="Wingdings" panose="05000000000000000000" pitchFamily="2" charset="2"/>
              <a:buChar char="ü"/>
              <a:defRPr/>
            </a:pPr>
            <a:r>
              <a:rPr lang="en-US" sz="2800" dirty="0">
                <a:solidFill>
                  <a:srgbClr val="FFFFFF"/>
                </a:solidFill>
                <a:latin typeface="Segoe UI"/>
              </a:rPr>
              <a:t>Access self-paced learning </a:t>
            </a:r>
          </a:p>
          <a:p>
            <a:pPr algn="ctr" defTabSz="914225">
              <a:defRPr/>
            </a:pPr>
            <a:endParaRPr lang="en-US" sz="2800" dirty="0">
              <a:solidFill>
                <a:srgbClr val="FFFFFF"/>
              </a:solidFill>
              <a:latin typeface="Segoe UI"/>
            </a:endParaRPr>
          </a:p>
          <a:p>
            <a:pPr defTabSz="914225">
              <a:defRPr/>
            </a:pPr>
            <a:r>
              <a:rPr lang="en-US" sz="3200" b="1" u="sng" dirty="0">
                <a:solidFill>
                  <a:srgbClr val="FFFFFF"/>
                </a:solidFill>
                <a:latin typeface="Segoe UI"/>
                <a:hlinkClick r:id="rId3"/>
              </a:rPr>
              <a:t>http://esi.microsoft.com</a:t>
            </a:r>
            <a:endParaRPr lang="en-US" sz="2000" b="1" u="sng" dirty="0">
              <a:solidFill>
                <a:srgbClr val="FFFFFF"/>
              </a:solidFill>
              <a:latin typeface="Segoe UI"/>
            </a:endParaRPr>
          </a:p>
          <a:p>
            <a:pPr algn="ctr" defTabSz="914225">
              <a:defRPr/>
            </a:pPr>
            <a:endParaRPr lang="en-US" sz="2000" b="1" u="sng" dirty="0">
              <a:solidFill>
                <a:srgbClr val="FFFFFF"/>
              </a:solidFill>
              <a:latin typeface="Segoe UI"/>
            </a:endParaRPr>
          </a:p>
          <a:p>
            <a:pPr defTabSz="914225">
              <a:defRPr/>
            </a:pPr>
            <a:r>
              <a:rPr lang="en-US" sz="2800" dirty="0">
                <a:solidFill>
                  <a:srgbClr val="FFFFFF"/>
                </a:solidFill>
                <a:latin typeface="Segoe UI"/>
              </a:rPr>
              <a:t>Login with your WORK email</a:t>
            </a:r>
          </a:p>
          <a:p>
            <a:pPr marL="342834" indent="-342834" defTabSz="914225">
              <a:buFont typeface="Wingdings" panose="05000000000000000000" pitchFamily="2" charset="2"/>
              <a:buChar char="ü"/>
              <a:defRPr/>
            </a:pPr>
            <a:endParaRPr lang="en-US" sz="2800" dirty="0">
              <a:solidFill>
                <a:srgbClr val="FFFFFF"/>
              </a:solidFill>
              <a:latin typeface="Segoe UI"/>
            </a:endParaRPr>
          </a:p>
          <a:p>
            <a:pPr marL="342834" indent="-342834" defTabSz="914225">
              <a:buFont typeface="Wingdings" panose="05000000000000000000" pitchFamily="2" charset="2"/>
              <a:buChar char="ü"/>
              <a:defRPr/>
            </a:pPr>
            <a:endParaRPr lang="en-US" sz="2800" dirty="0">
              <a:solidFill>
                <a:srgbClr val="FFFFFF"/>
              </a:solidFill>
              <a:latin typeface="Segoe UI"/>
            </a:endParaRPr>
          </a:p>
        </p:txBody>
      </p:sp>
    </p:spTree>
    <p:extLst>
      <p:ext uri="{BB962C8B-B14F-4D97-AF65-F5344CB8AC3E}">
        <p14:creationId xmlns:p14="http://schemas.microsoft.com/office/powerpoint/2010/main" val="428374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485" y="1145729"/>
            <a:ext cx="7531626" cy="647089"/>
          </a:xfrm>
        </p:spPr>
        <p:txBody>
          <a:bodyPr/>
          <a:lstStyle/>
          <a:p>
            <a:r>
              <a:rPr lang="en-US" dirty="0">
                <a:latin typeface="+mn-lt"/>
              </a:rPr>
              <a:t>Learning Experience Survey</a:t>
            </a:r>
          </a:p>
        </p:txBody>
      </p:sp>
    </p:spTree>
    <p:extLst>
      <p:ext uri="{BB962C8B-B14F-4D97-AF65-F5344CB8AC3E}">
        <p14:creationId xmlns:p14="http://schemas.microsoft.com/office/powerpoint/2010/main" val="397189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865" y="486"/>
            <a:ext cx="12190271" cy="6863851"/>
          </a:xfrm>
          <a:prstGeom prst="rect">
            <a:avLst/>
          </a:prstGeom>
        </p:spPr>
      </p:pic>
      <p:sp>
        <p:nvSpPr>
          <p:cNvPr id="2" name="Rectangle 1"/>
          <p:cNvSpPr/>
          <p:nvPr/>
        </p:nvSpPr>
        <p:spPr bwMode="auto">
          <a:xfrm>
            <a:off x="865" y="487"/>
            <a:ext cx="12190271" cy="6857027"/>
          </a:xfrm>
          <a:prstGeom prst="rect">
            <a:avLst/>
          </a:prstGeom>
          <a:solidFill>
            <a:schemeClr val="bg2">
              <a:alpha val="6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solidFill>
                <a:srgbClr val="0070C0"/>
              </a:solidFill>
              <a:latin typeface="Segoe UI"/>
            </a:endParaRPr>
          </a:p>
        </p:txBody>
      </p:sp>
      <p:sp>
        <p:nvSpPr>
          <p:cNvPr id="964" name="Right square shape"/>
          <p:cNvSpPr/>
          <p:nvPr/>
        </p:nvSpPr>
        <p:spPr bwMode="auto">
          <a:xfrm>
            <a:off x="4267887" y="1600460"/>
            <a:ext cx="3656227" cy="3657081"/>
          </a:xfrm>
          <a:prstGeom prst="ellipse">
            <a:avLst/>
          </a:prstGeom>
          <a:solidFill>
            <a:srgbClr val="243A5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74" tIns="45687" rIns="91374" bIns="45687" numCol="1" rtlCol="0" anchor="ctr" anchorCtr="0" compatLnSpc="1">
            <a:prstTxWarp prst="textNoShape">
              <a:avLst/>
            </a:prstTxWarp>
            <a:normAutofit/>
          </a:bodyPr>
          <a:lstStyle/>
          <a:p>
            <a:pPr algn="ctr" defTabSz="914192">
              <a:lnSpc>
                <a:spcPct val="90000"/>
              </a:lnSpc>
              <a:spcAft>
                <a:spcPts val="1200"/>
              </a:spcAft>
              <a:defRPr/>
            </a:pPr>
            <a:r>
              <a:rPr lang="en-US" altLang="zh-CN" sz="6598" b="1" spc="-196" dirty="0">
                <a:solidFill>
                  <a:srgbClr val="FFFFFF"/>
                </a:solidFill>
                <a:latin typeface="Segoe UI Light"/>
              </a:rPr>
              <a:t>Thank</a:t>
            </a:r>
            <a:br>
              <a:rPr lang="en-US" altLang="zh-CN" sz="6598" b="1" spc="-196" dirty="0">
                <a:solidFill>
                  <a:srgbClr val="FFFFFF"/>
                </a:solidFill>
                <a:latin typeface="Segoe UI Light"/>
              </a:rPr>
            </a:br>
            <a:r>
              <a:rPr lang="en-US" altLang="zh-CN" sz="6598" b="1" spc="-196" dirty="0">
                <a:solidFill>
                  <a:srgbClr val="FFFFFF"/>
                </a:solidFill>
                <a:latin typeface="Segoe UI Light"/>
              </a:rPr>
              <a:t> you!</a:t>
            </a:r>
          </a:p>
        </p:txBody>
      </p:sp>
      <p:sp>
        <p:nvSpPr>
          <p:cNvPr id="30" name="TextBox 29"/>
          <p:cNvSpPr txBox="1"/>
          <p:nvPr/>
        </p:nvSpPr>
        <p:spPr>
          <a:xfrm>
            <a:off x="10714543" y="4241988"/>
            <a:ext cx="1065676" cy="482568"/>
          </a:xfrm>
          <a:prstGeom prst="rect">
            <a:avLst/>
          </a:prstGeom>
          <a:noFill/>
        </p:spPr>
        <p:txBody>
          <a:bodyPr wrap="none" lIns="0" tIns="0" rIns="0" bIns="0" rtlCol="0">
            <a:spAutoFit/>
          </a:bodyPr>
          <a:lstStyle/>
          <a:p>
            <a:pPr defTabSz="1087687">
              <a:defRPr/>
            </a:pPr>
            <a:r>
              <a:rPr lang="en-US" sz="3136" kern="0" spc="-93" dirty="0" err="1">
                <a:solidFill>
                  <a:srgbClr val="0070C0"/>
                </a:solidFill>
                <a:latin typeface="Segoe UI"/>
              </a:rPr>
              <a:t>Danke</a:t>
            </a:r>
            <a:endParaRPr lang="en-US" sz="3136" kern="0" spc="-93" dirty="0">
              <a:solidFill>
                <a:srgbClr val="0070C0"/>
              </a:solidFill>
              <a:latin typeface="Segoe UI"/>
            </a:endParaRPr>
          </a:p>
        </p:txBody>
      </p:sp>
      <p:sp>
        <p:nvSpPr>
          <p:cNvPr id="31" name="TextBox 30"/>
          <p:cNvSpPr txBox="1"/>
          <p:nvPr/>
        </p:nvSpPr>
        <p:spPr>
          <a:xfrm>
            <a:off x="3006039" y="1560112"/>
            <a:ext cx="1261847" cy="482568"/>
          </a:xfrm>
          <a:prstGeom prst="rect">
            <a:avLst/>
          </a:prstGeom>
          <a:noFill/>
        </p:spPr>
        <p:txBody>
          <a:bodyPr wrap="square" lIns="0" tIns="0" rIns="0" bIns="0" rtlCol="0">
            <a:spAutoFit/>
          </a:bodyPr>
          <a:lstStyle/>
          <a:p>
            <a:pPr defTabSz="1087687">
              <a:defRPr/>
            </a:pPr>
            <a:r>
              <a:rPr lang="en-US" sz="3136" kern="0" spc="-93" dirty="0">
                <a:solidFill>
                  <a:srgbClr val="0070C0"/>
                </a:solidFill>
                <a:latin typeface="Segoe UI"/>
              </a:rPr>
              <a:t>Grazie</a:t>
            </a:r>
          </a:p>
        </p:txBody>
      </p:sp>
      <p:sp>
        <p:nvSpPr>
          <p:cNvPr id="32" name="TextBox 31"/>
          <p:cNvSpPr txBox="1"/>
          <p:nvPr/>
        </p:nvSpPr>
        <p:spPr>
          <a:xfrm>
            <a:off x="812832" y="4670206"/>
            <a:ext cx="1595758" cy="482568"/>
          </a:xfrm>
          <a:prstGeom prst="rect">
            <a:avLst/>
          </a:prstGeom>
          <a:noFill/>
        </p:spPr>
        <p:txBody>
          <a:bodyPr wrap="none" lIns="0" tIns="0" rIns="0" bIns="0" rtlCol="0">
            <a:spAutoFit/>
          </a:bodyPr>
          <a:lstStyle/>
          <a:p>
            <a:pPr defTabSz="1087687">
              <a:defRPr/>
            </a:pPr>
            <a:r>
              <a:rPr lang="en-US" sz="3136" kern="0" spc="-93" dirty="0">
                <a:solidFill>
                  <a:srgbClr val="0070C0"/>
                </a:solidFill>
                <a:latin typeface="Segoe UI"/>
              </a:rPr>
              <a:t>Obrigado</a:t>
            </a:r>
          </a:p>
        </p:txBody>
      </p:sp>
      <p:sp>
        <p:nvSpPr>
          <p:cNvPr id="33" name="TextBox 32"/>
          <p:cNvSpPr txBox="1"/>
          <p:nvPr/>
        </p:nvSpPr>
        <p:spPr>
          <a:xfrm>
            <a:off x="9855036" y="2042806"/>
            <a:ext cx="1195712" cy="482568"/>
          </a:xfrm>
          <a:prstGeom prst="rect">
            <a:avLst/>
          </a:prstGeom>
          <a:noFill/>
        </p:spPr>
        <p:txBody>
          <a:bodyPr wrap="none" lIns="0" tIns="0" rIns="0" bIns="0" rtlCol="0">
            <a:spAutoFit/>
          </a:bodyPr>
          <a:lstStyle/>
          <a:p>
            <a:pPr defTabSz="1087687">
              <a:defRPr/>
            </a:pPr>
            <a:r>
              <a:rPr lang="en-US" sz="3136" kern="0" spc="-93" dirty="0">
                <a:solidFill>
                  <a:srgbClr val="0070C0"/>
                </a:solidFill>
                <a:latin typeface="Segoe UI"/>
              </a:rPr>
              <a:t>Gracias</a:t>
            </a:r>
          </a:p>
        </p:txBody>
      </p:sp>
      <p:sp>
        <p:nvSpPr>
          <p:cNvPr id="34" name="TextBox 33"/>
          <p:cNvSpPr txBox="1"/>
          <p:nvPr/>
        </p:nvSpPr>
        <p:spPr>
          <a:xfrm>
            <a:off x="9317305" y="2987896"/>
            <a:ext cx="1883785" cy="482568"/>
          </a:xfrm>
          <a:prstGeom prst="rect">
            <a:avLst/>
          </a:prstGeom>
          <a:noFill/>
        </p:spPr>
        <p:txBody>
          <a:bodyPr wrap="none" lIns="0" tIns="0" rIns="0" bIns="0" rtlCol="0">
            <a:spAutoFit/>
          </a:bodyPr>
          <a:lstStyle/>
          <a:p>
            <a:pPr defTabSz="1087687">
              <a:defRPr/>
            </a:pPr>
            <a:r>
              <a:rPr lang="en-US" sz="3136" kern="0" spc="-93" dirty="0" err="1">
                <a:solidFill>
                  <a:srgbClr val="0070C0"/>
                </a:solidFill>
                <a:latin typeface="Segoe UI"/>
              </a:rPr>
              <a:t>Teşekkürler</a:t>
            </a:r>
            <a:endParaRPr lang="en-US" sz="3136" kern="0" spc="-93" dirty="0">
              <a:solidFill>
                <a:srgbClr val="0070C0"/>
              </a:solidFill>
              <a:latin typeface="Segoe UI"/>
            </a:endParaRPr>
          </a:p>
        </p:txBody>
      </p:sp>
      <p:sp>
        <p:nvSpPr>
          <p:cNvPr id="35" name="TextBox 34"/>
          <p:cNvSpPr txBox="1"/>
          <p:nvPr/>
        </p:nvSpPr>
        <p:spPr>
          <a:xfrm>
            <a:off x="3097498" y="5127143"/>
            <a:ext cx="1447191" cy="362087"/>
          </a:xfrm>
          <a:prstGeom prst="rect">
            <a:avLst/>
          </a:prstGeom>
          <a:noFill/>
        </p:spPr>
        <p:txBody>
          <a:bodyPr wrap="none" lIns="0" tIns="0" rIns="0" bIns="0" rtlCol="0">
            <a:spAutoFit/>
          </a:bodyPr>
          <a:lstStyle/>
          <a:p>
            <a:pPr defTabSz="1087687">
              <a:defRPr/>
            </a:pPr>
            <a:r>
              <a:rPr lang="ja-JP" altLang="en-US" sz="2353" kern="0" spc="-93" dirty="0">
                <a:solidFill>
                  <a:srgbClr val="0070C0"/>
                </a:solidFill>
                <a:latin typeface="Segoe UI"/>
              </a:rPr>
              <a:t>ありがとう</a:t>
            </a:r>
            <a:endParaRPr lang="en-US" sz="2353" kern="0" spc="-93" dirty="0">
              <a:solidFill>
                <a:srgbClr val="0070C0"/>
              </a:solidFill>
              <a:latin typeface="Segoe UI"/>
            </a:endParaRPr>
          </a:p>
        </p:txBody>
      </p:sp>
      <p:sp>
        <p:nvSpPr>
          <p:cNvPr id="36" name="TextBox 35"/>
          <p:cNvSpPr txBox="1"/>
          <p:nvPr/>
        </p:nvSpPr>
        <p:spPr>
          <a:xfrm>
            <a:off x="8344849" y="3675756"/>
            <a:ext cx="1266052" cy="482568"/>
          </a:xfrm>
          <a:prstGeom prst="rect">
            <a:avLst/>
          </a:prstGeom>
          <a:noFill/>
        </p:spPr>
        <p:txBody>
          <a:bodyPr wrap="none" lIns="0" tIns="0" rIns="0" bIns="0" rtlCol="0">
            <a:spAutoFit/>
          </a:bodyPr>
          <a:lstStyle/>
          <a:p>
            <a:pPr defTabSz="1087687">
              <a:defRPr/>
            </a:pPr>
            <a:r>
              <a:rPr lang="hi-IN" altLang="ja-JP" sz="3136" kern="0" spc="-93" dirty="0">
                <a:solidFill>
                  <a:srgbClr val="0070C0"/>
                </a:solidFill>
                <a:latin typeface="Segoe UI"/>
              </a:rPr>
              <a:t>धन्यवाद </a:t>
            </a:r>
            <a:endParaRPr lang="en-US" sz="3136" kern="0" spc="-93" dirty="0">
              <a:solidFill>
                <a:srgbClr val="0070C0"/>
              </a:solidFill>
              <a:latin typeface="Segoe UI"/>
            </a:endParaRPr>
          </a:p>
        </p:txBody>
      </p:sp>
      <p:sp>
        <p:nvSpPr>
          <p:cNvPr id="37" name="TextBox 36"/>
          <p:cNvSpPr txBox="1"/>
          <p:nvPr/>
        </p:nvSpPr>
        <p:spPr>
          <a:xfrm>
            <a:off x="1329153" y="3860166"/>
            <a:ext cx="934230" cy="482568"/>
          </a:xfrm>
          <a:prstGeom prst="rect">
            <a:avLst/>
          </a:prstGeom>
          <a:noFill/>
        </p:spPr>
        <p:txBody>
          <a:bodyPr wrap="none" lIns="0" tIns="0" rIns="0" bIns="0" rtlCol="0">
            <a:spAutoFit/>
          </a:bodyPr>
          <a:lstStyle/>
          <a:p>
            <a:pPr defTabSz="1087687">
              <a:defRPr/>
            </a:pPr>
            <a:r>
              <a:rPr lang="en-US" altLang="ja-JP" sz="3136" kern="0" spc="-93" dirty="0">
                <a:solidFill>
                  <a:srgbClr val="0070C0"/>
                </a:solidFill>
                <a:latin typeface="Segoe UI"/>
              </a:rPr>
              <a:t>Merci</a:t>
            </a:r>
            <a:endParaRPr lang="en-US" sz="3136" kern="0" spc="-93" dirty="0">
              <a:solidFill>
                <a:srgbClr val="0070C0"/>
              </a:solidFill>
              <a:latin typeface="Segoe UI"/>
            </a:endParaRPr>
          </a:p>
        </p:txBody>
      </p:sp>
      <p:sp>
        <p:nvSpPr>
          <p:cNvPr id="38" name="TextBox 37"/>
          <p:cNvSpPr txBox="1"/>
          <p:nvPr/>
        </p:nvSpPr>
        <p:spPr>
          <a:xfrm>
            <a:off x="2610562" y="3075377"/>
            <a:ext cx="1317668" cy="482568"/>
          </a:xfrm>
          <a:prstGeom prst="rect">
            <a:avLst/>
          </a:prstGeom>
          <a:noFill/>
        </p:spPr>
        <p:txBody>
          <a:bodyPr wrap="none" lIns="0" tIns="0" rIns="0" bIns="0" rtlCol="0">
            <a:spAutoFit/>
          </a:bodyPr>
          <a:lstStyle/>
          <a:p>
            <a:pPr defTabSz="1087687">
              <a:defRPr/>
            </a:pPr>
            <a:r>
              <a:rPr lang="ja-JP" altLang="en-US" sz="3136" kern="0" dirty="0">
                <a:solidFill>
                  <a:srgbClr val="0070C0"/>
                </a:solidFill>
                <a:latin typeface="Segoe UI"/>
              </a:rPr>
              <a:t>感謝你 </a:t>
            </a:r>
            <a:endParaRPr lang="en-US" sz="3136" kern="0" spc="-93" dirty="0">
              <a:solidFill>
                <a:srgbClr val="0070C0"/>
              </a:solidFill>
              <a:latin typeface="Segoe UI"/>
            </a:endParaRPr>
          </a:p>
        </p:txBody>
      </p:sp>
      <p:sp>
        <p:nvSpPr>
          <p:cNvPr id="39" name="TextBox 38"/>
          <p:cNvSpPr txBox="1"/>
          <p:nvPr/>
        </p:nvSpPr>
        <p:spPr>
          <a:xfrm>
            <a:off x="800515" y="3075378"/>
            <a:ext cx="801501" cy="422423"/>
          </a:xfrm>
          <a:prstGeom prst="rect">
            <a:avLst/>
          </a:prstGeom>
          <a:noFill/>
        </p:spPr>
        <p:txBody>
          <a:bodyPr wrap="none" lIns="0" tIns="0" rIns="0" bIns="0" rtlCol="0">
            <a:spAutoFit/>
          </a:bodyPr>
          <a:lstStyle/>
          <a:p>
            <a:pPr defTabSz="1087687">
              <a:defRPr/>
            </a:pPr>
            <a:r>
              <a:rPr lang="ja-JP" altLang="en-US" sz="2745" kern="0" dirty="0">
                <a:solidFill>
                  <a:srgbClr val="0070C0"/>
                </a:solidFill>
                <a:latin typeface="Segoe UI"/>
              </a:rPr>
              <a:t>唔該 </a:t>
            </a:r>
            <a:endParaRPr lang="en-US" sz="2745" kern="0" spc="-93" dirty="0">
              <a:solidFill>
                <a:srgbClr val="0070C0"/>
              </a:solidFill>
              <a:latin typeface="Segoe UI"/>
            </a:endParaRPr>
          </a:p>
        </p:txBody>
      </p:sp>
      <p:sp>
        <p:nvSpPr>
          <p:cNvPr id="40" name="TextBox 39"/>
          <p:cNvSpPr txBox="1"/>
          <p:nvPr/>
        </p:nvSpPr>
        <p:spPr>
          <a:xfrm>
            <a:off x="10239672" y="3604916"/>
            <a:ext cx="681277" cy="482568"/>
          </a:xfrm>
          <a:prstGeom prst="rect">
            <a:avLst/>
          </a:prstGeom>
          <a:noFill/>
        </p:spPr>
        <p:txBody>
          <a:bodyPr wrap="none" lIns="0" tIns="0" rIns="0" bIns="0" rtlCol="0">
            <a:spAutoFit/>
          </a:bodyPr>
          <a:lstStyle/>
          <a:p>
            <a:pPr defTabSz="1087687">
              <a:defRPr/>
            </a:pPr>
            <a:r>
              <a:rPr lang="ar-AE" altLang="ja-JP" sz="3136" kern="0" dirty="0">
                <a:solidFill>
                  <a:srgbClr val="0070C0"/>
                </a:solidFill>
                <a:latin typeface="Segoe UI"/>
              </a:rPr>
              <a:t> شكر</a:t>
            </a:r>
            <a:endParaRPr lang="en-US" sz="3136" kern="0" spc="-93" dirty="0">
              <a:solidFill>
                <a:srgbClr val="0070C0"/>
              </a:solidFill>
              <a:latin typeface="Segoe UI"/>
            </a:endParaRPr>
          </a:p>
        </p:txBody>
      </p:sp>
      <p:sp>
        <p:nvSpPr>
          <p:cNvPr id="41" name="TextBox 40"/>
          <p:cNvSpPr txBox="1"/>
          <p:nvPr/>
        </p:nvSpPr>
        <p:spPr>
          <a:xfrm>
            <a:off x="8135973" y="1600459"/>
            <a:ext cx="971420" cy="482568"/>
          </a:xfrm>
          <a:prstGeom prst="rect">
            <a:avLst/>
          </a:prstGeom>
          <a:noFill/>
        </p:spPr>
        <p:txBody>
          <a:bodyPr wrap="none" lIns="0" tIns="0" rIns="0" bIns="0" rtlCol="0">
            <a:spAutoFit/>
          </a:bodyPr>
          <a:lstStyle/>
          <a:p>
            <a:pPr defTabSz="1087687">
              <a:defRPr/>
            </a:pPr>
            <a:r>
              <a:rPr lang="en-US" altLang="ja-JP" sz="3136" kern="0" dirty="0" err="1">
                <a:solidFill>
                  <a:srgbClr val="0070C0"/>
                </a:solidFill>
                <a:latin typeface="Segoe UI"/>
              </a:rPr>
              <a:t>Kiitos</a:t>
            </a:r>
            <a:endParaRPr lang="en-US" sz="3136" kern="0" spc="-93" dirty="0">
              <a:solidFill>
                <a:srgbClr val="0070C0"/>
              </a:solidFill>
              <a:latin typeface="Segoe UI"/>
            </a:endParaRPr>
          </a:p>
        </p:txBody>
      </p:sp>
      <p:sp>
        <p:nvSpPr>
          <p:cNvPr id="42" name="TextBox 41"/>
          <p:cNvSpPr txBox="1"/>
          <p:nvPr/>
        </p:nvSpPr>
        <p:spPr>
          <a:xfrm>
            <a:off x="8425442" y="4553785"/>
            <a:ext cx="1859483" cy="422423"/>
          </a:xfrm>
          <a:prstGeom prst="rect">
            <a:avLst/>
          </a:prstGeom>
          <a:noFill/>
        </p:spPr>
        <p:txBody>
          <a:bodyPr wrap="none" lIns="0" tIns="0" rIns="0" bIns="0" rtlCol="0">
            <a:spAutoFit/>
          </a:bodyPr>
          <a:lstStyle/>
          <a:p>
            <a:pPr defTabSz="1087687">
              <a:defRPr/>
            </a:pPr>
            <a:r>
              <a:rPr lang="ko-KR" altLang="en-US" sz="2745" kern="0" dirty="0">
                <a:solidFill>
                  <a:srgbClr val="0070C0"/>
                </a:solidFill>
                <a:latin typeface="Segoe UI"/>
              </a:rPr>
              <a:t>감사합니다 </a:t>
            </a:r>
            <a:endParaRPr lang="en-US" sz="2745" kern="0" spc="-93" dirty="0">
              <a:solidFill>
                <a:srgbClr val="0070C0"/>
              </a:solidFill>
              <a:latin typeface="Segoe UI"/>
            </a:endParaRPr>
          </a:p>
        </p:txBody>
      </p:sp>
      <p:sp>
        <p:nvSpPr>
          <p:cNvPr id="43" name="TextBox 42"/>
          <p:cNvSpPr txBox="1"/>
          <p:nvPr/>
        </p:nvSpPr>
        <p:spPr>
          <a:xfrm>
            <a:off x="3006039" y="4282271"/>
            <a:ext cx="815929" cy="482568"/>
          </a:xfrm>
          <a:prstGeom prst="rect">
            <a:avLst/>
          </a:prstGeom>
          <a:noFill/>
        </p:spPr>
        <p:txBody>
          <a:bodyPr wrap="none" lIns="0" tIns="0" rIns="0" bIns="0" rtlCol="0">
            <a:spAutoFit/>
          </a:bodyPr>
          <a:lstStyle/>
          <a:p>
            <a:pPr defTabSz="1087687">
              <a:defRPr/>
            </a:pPr>
            <a:r>
              <a:rPr lang="en-US" altLang="ja-JP" sz="3136" kern="0" dirty="0" err="1">
                <a:solidFill>
                  <a:srgbClr val="0070C0"/>
                </a:solidFill>
                <a:latin typeface="Segoe UI"/>
              </a:rPr>
              <a:t>Takk</a:t>
            </a:r>
            <a:endParaRPr lang="en-US" sz="3136" kern="0" spc="-93" dirty="0">
              <a:solidFill>
                <a:srgbClr val="0070C0"/>
              </a:solidFill>
              <a:latin typeface="Segoe UI"/>
            </a:endParaRPr>
          </a:p>
        </p:txBody>
      </p:sp>
      <p:sp>
        <p:nvSpPr>
          <p:cNvPr id="44" name="TextBox 43"/>
          <p:cNvSpPr txBox="1"/>
          <p:nvPr/>
        </p:nvSpPr>
        <p:spPr>
          <a:xfrm>
            <a:off x="8332739" y="2349960"/>
            <a:ext cx="1505991" cy="482568"/>
          </a:xfrm>
          <a:prstGeom prst="rect">
            <a:avLst/>
          </a:prstGeom>
          <a:noFill/>
        </p:spPr>
        <p:txBody>
          <a:bodyPr wrap="square" lIns="0" tIns="0" rIns="0" bIns="0" rtlCol="0">
            <a:spAutoFit/>
          </a:bodyPr>
          <a:lstStyle/>
          <a:p>
            <a:pPr defTabSz="1087687">
              <a:defRPr/>
            </a:pPr>
            <a:r>
              <a:rPr lang="en-US" altLang="ja-JP" sz="3136" kern="0" dirty="0" err="1">
                <a:solidFill>
                  <a:srgbClr val="0070C0"/>
                </a:solidFill>
                <a:latin typeface="Segoe UI"/>
              </a:rPr>
              <a:t>Dzięki</a:t>
            </a:r>
            <a:endParaRPr lang="en-US" sz="3136" kern="0" spc="-93" dirty="0">
              <a:solidFill>
                <a:srgbClr val="0070C0"/>
              </a:solidFill>
              <a:latin typeface="Segoe UI"/>
            </a:endParaRPr>
          </a:p>
        </p:txBody>
      </p:sp>
      <p:sp>
        <p:nvSpPr>
          <p:cNvPr id="45" name="TextBox 44"/>
          <p:cNvSpPr txBox="1"/>
          <p:nvPr/>
        </p:nvSpPr>
        <p:spPr>
          <a:xfrm>
            <a:off x="7526677" y="5006468"/>
            <a:ext cx="806311" cy="482568"/>
          </a:xfrm>
          <a:prstGeom prst="rect">
            <a:avLst/>
          </a:prstGeom>
          <a:noFill/>
        </p:spPr>
        <p:txBody>
          <a:bodyPr wrap="none" lIns="0" tIns="0" rIns="0" bIns="0" rtlCol="0">
            <a:spAutoFit/>
          </a:bodyPr>
          <a:lstStyle/>
          <a:p>
            <a:pPr defTabSz="1087687">
              <a:defRPr/>
            </a:pPr>
            <a:r>
              <a:rPr lang="ar-AE" altLang="ja-JP" sz="3136" kern="0" dirty="0">
                <a:solidFill>
                  <a:srgbClr val="0070C0"/>
                </a:solidFill>
                <a:latin typeface="Segoe UI"/>
              </a:rPr>
              <a:t>مرسي</a:t>
            </a:r>
            <a:endParaRPr lang="en-US" sz="3136" kern="0" spc="-93" dirty="0">
              <a:solidFill>
                <a:srgbClr val="0070C0"/>
              </a:solidFill>
              <a:latin typeface="Segoe UI"/>
            </a:endParaRPr>
          </a:p>
        </p:txBody>
      </p:sp>
      <p:sp>
        <p:nvSpPr>
          <p:cNvPr id="46" name="TextBox 45"/>
          <p:cNvSpPr txBox="1"/>
          <p:nvPr/>
        </p:nvSpPr>
        <p:spPr>
          <a:xfrm>
            <a:off x="1264315" y="2125793"/>
            <a:ext cx="1574149" cy="482568"/>
          </a:xfrm>
          <a:prstGeom prst="rect">
            <a:avLst/>
          </a:prstGeom>
          <a:noFill/>
        </p:spPr>
        <p:txBody>
          <a:bodyPr wrap="none" lIns="0" tIns="0" rIns="0" bIns="0" rtlCol="0">
            <a:spAutoFit/>
          </a:bodyPr>
          <a:lstStyle/>
          <a:p>
            <a:pPr defTabSz="1087687">
              <a:defRPr/>
            </a:pPr>
            <a:r>
              <a:rPr lang="az-Cyrl-AZ" altLang="ja-JP" sz="3136" kern="0" dirty="0">
                <a:solidFill>
                  <a:srgbClr val="0070C0"/>
                </a:solidFill>
                <a:latin typeface="Segoe UI"/>
              </a:rPr>
              <a:t>Спасибо</a:t>
            </a:r>
            <a:endParaRPr lang="en-US" sz="3136" kern="0" spc="-93" dirty="0">
              <a:solidFill>
                <a:srgbClr val="0070C0"/>
              </a:solidFill>
              <a:latin typeface="Segoe UI"/>
            </a:endParaRPr>
          </a:p>
        </p:txBody>
      </p:sp>
      <p:sp>
        <p:nvSpPr>
          <p:cNvPr id="22" name="TextBox 21">
            <a:extLst>
              <a:ext uri="{FF2B5EF4-FFF2-40B4-BE49-F238E27FC236}">
                <a16:creationId xmlns:a16="http://schemas.microsoft.com/office/drawing/2014/main" id="{2422B238-58DE-43CA-9823-1749A554D1A2}"/>
              </a:ext>
            </a:extLst>
          </p:cNvPr>
          <p:cNvSpPr txBox="1"/>
          <p:nvPr/>
        </p:nvSpPr>
        <p:spPr>
          <a:xfrm>
            <a:off x="812832" y="1296585"/>
            <a:ext cx="1984518" cy="482568"/>
          </a:xfrm>
          <a:prstGeom prst="rect">
            <a:avLst/>
          </a:prstGeom>
          <a:noFill/>
        </p:spPr>
        <p:txBody>
          <a:bodyPr wrap="none" lIns="0" tIns="0" rIns="0" bIns="0" rtlCol="0">
            <a:spAutoFit/>
          </a:bodyPr>
          <a:lstStyle/>
          <a:p>
            <a:pPr defTabSz="1087687">
              <a:defRPr/>
            </a:pPr>
            <a:r>
              <a:rPr lang="el-GR" altLang="ja-JP" sz="3136" kern="0" dirty="0">
                <a:solidFill>
                  <a:srgbClr val="0070C0"/>
                </a:solidFill>
                <a:latin typeface="Segoe UI"/>
              </a:rPr>
              <a:t>Ευχαριστώ</a:t>
            </a:r>
            <a:endParaRPr lang="en-US" sz="3136" kern="0" spc="-93" dirty="0">
              <a:solidFill>
                <a:srgbClr val="0070C0"/>
              </a:solidFill>
              <a:latin typeface="Segoe UI"/>
            </a:endParaRPr>
          </a:p>
        </p:txBody>
      </p:sp>
    </p:spTree>
    <p:extLst>
      <p:ext uri="{BB962C8B-B14F-4D97-AF65-F5344CB8AC3E}">
        <p14:creationId xmlns:p14="http://schemas.microsoft.com/office/powerpoint/2010/main" val="247788602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4"/>
                                        </p:tgtEl>
                                        <p:attrNameLst>
                                          <p:attrName>style.visibility</p:attrName>
                                        </p:attrNameLst>
                                      </p:cBhvr>
                                      <p:to>
                                        <p:strVal val="visible"/>
                                      </p:to>
                                    </p:set>
                                    <p:animEffect transition="in" filter="fade">
                                      <p:cBhvr>
                                        <p:cTn id="7" dur="500"/>
                                        <p:tgtEl>
                                          <p:spTgt spid="964"/>
                                        </p:tgtEl>
                                      </p:cBhvr>
                                    </p:animEffect>
                                  </p:childTnLst>
                                </p:cTn>
                              </p:par>
                              <p:par>
                                <p:cTn id="8" presetID="64" presetClass="path" presetSubtype="0" decel="100000" fill="hold" grpId="1" nodeType="withEffect">
                                  <p:stCondLst>
                                    <p:cond delay="0"/>
                                  </p:stCondLst>
                                  <p:childTnLst>
                                    <p:animMotion origin="layout" path="M 0 0.03588 L 0 -1.48148E-6 " pathEditMode="relative" rAng="0" ptsTypes="AA">
                                      <p:cBhvr>
                                        <p:cTn id="9" dur="500" fill="hold"/>
                                        <p:tgtEl>
                                          <p:spTgt spid="964"/>
                                        </p:tgtEl>
                                        <p:attrNameLst>
                                          <p:attrName>ppt_x</p:attrName>
                                          <p:attrName>ppt_y</p:attrName>
                                        </p:attrNameLst>
                                      </p:cBhvr>
                                      <p:rCtr x="0" y="-2731"/>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50"/>
                                        <p:tgtEl>
                                          <p:spTgt spid="20"/>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250"/>
                                        <p:tgtEl>
                                          <p:spTgt spid="31"/>
                                        </p:tgtEl>
                                      </p:cBhvr>
                                    </p:animEffect>
                                  </p:childTnLst>
                                </p:cTn>
                              </p:par>
                            </p:childTnLst>
                          </p:cTn>
                        </p:par>
                        <p:par>
                          <p:cTn id="22" fill="hold">
                            <p:stCondLst>
                              <p:cond delay="1250"/>
                            </p:stCondLst>
                            <p:childTnLst>
                              <p:par>
                                <p:cTn id="23" presetID="10"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250"/>
                                        <p:tgtEl>
                                          <p:spTgt spid="32"/>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250"/>
                                        <p:tgtEl>
                                          <p:spTgt spid="33"/>
                                        </p:tgtEl>
                                      </p:cBhvr>
                                    </p:animEffect>
                                  </p:childTnLst>
                                </p:cTn>
                              </p:par>
                            </p:childTnLst>
                          </p:cTn>
                        </p:par>
                        <p:par>
                          <p:cTn id="30" fill="hold">
                            <p:stCondLst>
                              <p:cond delay="175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250"/>
                                        <p:tgtEl>
                                          <p:spTgt spid="34"/>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250"/>
                                        <p:tgtEl>
                                          <p:spTgt spid="35"/>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250"/>
                                        <p:tgtEl>
                                          <p:spTgt spid="36"/>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250"/>
                                        <p:tgtEl>
                                          <p:spTgt spid="37"/>
                                        </p:tgtEl>
                                      </p:cBhvr>
                                    </p:animEffect>
                                  </p:childTnLst>
                                </p:cTn>
                              </p:par>
                            </p:childTnLst>
                          </p:cTn>
                        </p:par>
                        <p:par>
                          <p:cTn id="46" fill="hold">
                            <p:stCondLst>
                              <p:cond delay="2750"/>
                            </p:stCondLst>
                            <p:childTnLst>
                              <p:par>
                                <p:cTn id="47" presetID="10" presetClass="entr" presetSubtype="0"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250"/>
                                        <p:tgtEl>
                                          <p:spTgt spid="38"/>
                                        </p:tgtEl>
                                      </p:cBhvr>
                                    </p:animEffect>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250"/>
                                        <p:tgtEl>
                                          <p:spTgt spid="39"/>
                                        </p:tgtEl>
                                      </p:cBhvr>
                                    </p:animEffect>
                                  </p:childTnLst>
                                </p:cTn>
                              </p:par>
                            </p:childTnLst>
                          </p:cTn>
                        </p:par>
                        <p:par>
                          <p:cTn id="54" fill="hold">
                            <p:stCondLst>
                              <p:cond delay="3250"/>
                            </p:stCondLst>
                            <p:childTnLst>
                              <p:par>
                                <p:cTn id="55" presetID="10" presetClass="entr" presetSubtype="0"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250"/>
                                        <p:tgtEl>
                                          <p:spTgt spid="40"/>
                                        </p:tgtEl>
                                      </p:cBhvr>
                                    </p:animEffect>
                                  </p:childTnLst>
                                </p:cTn>
                              </p:par>
                            </p:childTnLst>
                          </p:cTn>
                        </p:par>
                        <p:par>
                          <p:cTn id="58" fill="hold">
                            <p:stCondLst>
                              <p:cond delay="3500"/>
                            </p:stCondLst>
                            <p:childTnLst>
                              <p:par>
                                <p:cTn id="59" presetID="10" presetClass="entr" presetSubtype="0" fill="hold" grpId="0" nodeType="after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250"/>
                                        <p:tgtEl>
                                          <p:spTgt spid="41"/>
                                        </p:tgtEl>
                                      </p:cBhvr>
                                    </p:animEffect>
                                  </p:childTnLst>
                                </p:cTn>
                              </p:par>
                            </p:childTnLst>
                          </p:cTn>
                        </p:par>
                        <p:par>
                          <p:cTn id="62" fill="hold">
                            <p:stCondLst>
                              <p:cond delay="3750"/>
                            </p:stCondLst>
                            <p:childTnLst>
                              <p:par>
                                <p:cTn id="63" presetID="10" presetClass="entr" presetSubtype="0"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250"/>
                                        <p:tgtEl>
                                          <p:spTgt spid="42"/>
                                        </p:tgtEl>
                                      </p:cBhvr>
                                    </p:animEffect>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250"/>
                                        <p:tgtEl>
                                          <p:spTgt spid="43"/>
                                        </p:tgtEl>
                                      </p:cBhvr>
                                    </p:animEffect>
                                  </p:childTnLst>
                                </p:cTn>
                              </p:par>
                            </p:childTnLst>
                          </p:cTn>
                        </p:par>
                        <p:par>
                          <p:cTn id="70" fill="hold">
                            <p:stCondLst>
                              <p:cond delay="4250"/>
                            </p:stCondLst>
                            <p:childTnLst>
                              <p:par>
                                <p:cTn id="71" presetID="10" presetClass="entr" presetSubtype="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250"/>
                                        <p:tgtEl>
                                          <p:spTgt spid="44"/>
                                        </p:tgtEl>
                                      </p:cBhvr>
                                    </p:animEffect>
                                  </p:childTnLst>
                                </p:cTn>
                              </p:par>
                            </p:childTnLst>
                          </p:cTn>
                        </p:par>
                        <p:par>
                          <p:cTn id="74" fill="hold">
                            <p:stCondLst>
                              <p:cond delay="4500"/>
                            </p:stCondLst>
                            <p:childTnLst>
                              <p:par>
                                <p:cTn id="75" presetID="10" presetClass="entr" presetSubtype="0" fill="hold" grpId="0" nodeType="after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250"/>
                                        <p:tgtEl>
                                          <p:spTgt spid="45"/>
                                        </p:tgtEl>
                                      </p:cBhvr>
                                    </p:animEffect>
                                  </p:childTnLst>
                                </p:cTn>
                              </p:par>
                            </p:childTnLst>
                          </p:cTn>
                        </p:par>
                        <p:par>
                          <p:cTn id="78" fill="hold">
                            <p:stCondLst>
                              <p:cond delay="4750"/>
                            </p:stCondLst>
                            <p:childTnLst>
                              <p:par>
                                <p:cTn id="79" presetID="10" presetClass="entr" presetSubtype="0" fill="hold" grpId="0" nodeType="after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250"/>
                                        <p:tgtEl>
                                          <p:spTgt spid="46"/>
                                        </p:tgtEl>
                                      </p:cBhvr>
                                    </p:animEffect>
                                  </p:childTnLst>
                                </p:cTn>
                              </p:par>
                            </p:childTnLst>
                          </p:cTn>
                        </p:par>
                        <p:par>
                          <p:cTn id="82" fill="hold">
                            <p:stCondLst>
                              <p:cond delay="5000"/>
                            </p:stCondLst>
                            <p:childTnLst>
                              <p:par>
                                <p:cTn id="83" presetID="10" presetClass="entr" presetSubtype="0" fill="hold" grpId="0" nodeType="after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 grpId="0" animBg="1"/>
      <p:bldP spid="964" grpId="1" animBg="1"/>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a:xfrm>
            <a:off x="428681" y="2532575"/>
            <a:ext cx="11561001" cy="1792850"/>
          </a:xfrm>
        </p:spPr>
        <p:txBody>
          <a:bodyPr/>
          <a:lstStyle/>
          <a:p>
            <a:r>
              <a:rPr lang="en-US" dirty="0"/>
              <a:t>Module 14: Design Security for Applications</a:t>
            </a:r>
          </a:p>
        </p:txBody>
      </p:sp>
      <p:sp>
        <p:nvSpPr>
          <p:cNvPr id="5" name="Text Placeholder 4">
            <a:extLst>
              <a:ext uri="{FF2B5EF4-FFF2-40B4-BE49-F238E27FC236}">
                <a16:creationId xmlns:a16="http://schemas.microsoft.com/office/drawing/2014/main" id="{A8B16814-71FE-4B3F-9047-77C867331668}"/>
              </a:ext>
            </a:extLst>
          </p:cNvPr>
          <p:cNvSpPr>
            <a:spLocks noGrp="1"/>
          </p:cNvSpPr>
          <p:nvPr>
            <p:ph type="body" sz="quarter" idx="15"/>
          </p:nvPr>
        </p:nvSpPr>
        <p:spPr>
          <a:xfrm>
            <a:off x="442466" y="4349983"/>
            <a:ext cx="9602819" cy="394082"/>
          </a:xfrm>
        </p:spPr>
        <p:txBody>
          <a:bodyPr/>
          <a:lstStyle/>
          <a:p>
            <a:r>
              <a:rPr lang="en-US" sz="1961" dirty="0"/>
              <a:t>Solutions using Key Vault and Azure AD Managed Identities</a:t>
            </a:r>
          </a:p>
        </p:txBody>
      </p:sp>
    </p:spTree>
    <p:extLst>
      <p:ext uri="{BB962C8B-B14F-4D97-AF65-F5344CB8AC3E}">
        <p14:creationId xmlns:p14="http://schemas.microsoft.com/office/powerpoint/2010/main" val="207153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2" y="3088902"/>
            <a:ext cx="2030479" cy="680196"/>
          </a:xfrm>
        </p:spPr>
        <p:txBody>
          <a:bodyPr/>
          <a:lstStyle/>
          <a:p>
            <a:r>
              <a:rPr lang="en-US" dirty="0"/>
              <a:t>Learning Objectives</a:t>
            </a:r>
          </a:p>
        </p:txBody>
      </p:sp>
      <p:sp>
        <p:nvSpPr>
          <p:cNvPr id="3" name="Text Placeholder 2"/>
          <p:cNvSpPr>
            <a:spLocks noGrp="1"/>
          </p:cNvSpPr>
          <p:nvPr>
            <p:ph type="body" sz="quarter" idx="17"/>
          </p:nvPr>
        </p:nvSpPr>
        <p:spPr>
          <a:xfrm>
            <a:off x="3981965" y="2631702"/>
            <a:ext cx="7695070" cy="741783"/>
          </a:xfrm>
        </p:spPr>
        <p:txBody>
          <a:bodyPr/>
          <a:lstStyle/>
          <a:p>
            <a:pPr lvl="1"/>
            <a:r>
              <a:rPr lang="en-US" dirty="0"/>
              <a:t>Recommend a Solution using Key Vault</a:t>
            </a:r>
          </a:p>
        </p:txBody>
      </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a:xfrm>
            <a:off x="3981965" y="3391141"/>
            <a:ext cx="7695070" cy="741783"/>
          </a:xfrm>
        </p:spPr>
        <p:txBody>
          <a:bodyPr/>
          <a:lstStyle/>
          <a:p>
            <a:pPr lvl="1"/>
            <a:r>
              <a:rPr lang="en-US" dirty="0"/>
              <a:t>Recommend Solutions using Azure AD Managed Identities</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a:xfrm>
            <a:off x="4030950" y="4240275"/>
            <a:ext cx="7695070" cy="741783"/>
          </a:xfrm>
        </p:spPr>
        <p:txBody>
          <a:bodyPr/>
          <a:lstStyle/>
          <a:p>
            <a:pPr lvl="1"/>
            <a:r>
              <a:rPr lang="en-US" dirty="0"/>
              <a:t>Module Review Questions</a:t>
            </a:r>
          </a:p>
        </p:txBody>
      </p:sp>
      <p:grpSp>
        <p:nvGrpSpPr>
          <p:cNvPr id="26" name="Group 25">
            <a:extLst>
              <a:ext uri="{FF2B5EF4-FFF2-40B4-BE49-F238E27FC236}">
                <a16:creationId xmlns:a16="http://schemas.microsoft.com/office/drawing/2014/main" id="{1658902A-7888-4D5A-BBDF-6314A9706F60}"/>
              </a:ext>
            </a:extLst>
          </p:cNvPr>
          <p:cNvGrpSpPr/>
          <p:nvPr/>
        </p:nvGrpSpPr>
        <p:grpSpPr>
          <a:xfrm>
            <a:off x="3073116" y="4310043"/>
            <a:ext cx="702132" cy="702232"/>
            <a:chOff x="3031668" y="3935251"/>
            <a:chExt cx="702132" cy="702232"/>
          </a:xfrm>
        </p:grpSpPr>
        <p:grpSp>
          <p:nvGrpSpPr>
            <p:cNvPr id="20" name="Group 19">
              <a:extLst>
                <a:ext uri="{FF2B5EF4-FFF2-40B4-BE49-F238E27FC236}">
                  <a16:creationId xmlns:a16="http://schemas.microsoft.com/office/drawing/2014/main" id="{11F7575F-FFA8-4B8C-A359-DF2580906502}"/>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79954" y="3984112"/>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12" name="Picture 11" descr="Icon of a screen with dots">
              <a:extLst>
                <a:ext uri="{FF2B5EF4-FFF2-40B4-BE49-F238E27FC236}">
                  <a16:creationId xmlns:a16="http://schemas.microsoft.com/office/drawing/2014/main" id="{AC05A14D-F3EA-4968-AB36-81AA9F213EF0}"/>
                </a:ext>
              </a:extLst>
            </p:cNvPr>
            <p:cNvPicPr>
              <a:picLocks noChangeAspect="1"/>
            </p:cNvPicPr>
            <p:nvPr/>
          </p:nvPicPr>
          <p:blipFill>
            <a:blip r:embed="rId3"/>
            <a:stretch>
              <a:fillRect/>
            </a:stretch>
          </p:blipFill>
          <p:spPr>
            <a:xfrm>
              <a:off x="3199854" y="4149132"/>
              <a:ext cx="365760" cy="274470"/>
            </a:xfrm>
            <a:prstGeom prst="rect">
              <a:avLst/>
            </a:prstGeom>
          </p:spPr>
        </p:pic>
      </p:grpSp>
      <p:grpSp>
        <p:nvGrpSpPr>
          <p:cNvPr id="45" name="Group 44">
            <a:extLst>
              <a:ext uri="{FF2B5EF4-FFF2-40B4-BE49-F238E27FC236}">
                <a16:creationId xmlns:a16="http://schemas.microsoft.com/office/drawing/2014/main" id="{14BB4BCD-65F3-4CB3-8E77-770B3089854B}"/>
              </a:ext>
            </a:extLst>
          </p:cNvPr>
          <p:cNvGrpSpPr/>
          <p:nvPr/>
        </p:nvGrpSpPr>
        <p:grpSpPr>
          <a:xfrm>
            <a:off x="3052976" y="2623872"/>
            <a:ext cx="702132" cy="702232"/>
            <a:chOff x="3031668" y="462996"/>
            <a:chExt cx="702132" cy="702232"/>
          </a:xfrm>
        </p:grpSpPr>
        <p:grpSp>
          <p:nvGrpSpPr>
            <p:cNvPr id="46" name="Group 45">
              <a:extLst>
                <a:ext uri="{FF2B5EF4-FFF2-40B4-BE49-F238E27FC236}">
                  <a16:creationId xmlns:a16="http://schemas.microsoft.com/office/drawing/2014/main" id="{3CC50EE3-D909-4B5F-A22F-9251652A99C1}"/>
                </a:ext>
              </a:extLst>
            </p:cNvPr>
            <p:cNvGrpSpPr/>
            <p:nvPr/>
          </p:nvGrpSpPr>
          <p:grpSpPr>
            <a:xfrm>
              <a:off x="3031668" y="462996"/>
              <a:ext cx="702132" cy="702232"/>
              <a:chOff x="3031668" y="462996"/>
              <a:chExt cx="702132" cy="702232"/>
            </a:xfrm>
          </p:grpSpPr>
          <p:sp>
            <p:nvSpPr>
              <p:cNvPr id="48" name="Freeform 5">
                <a:extLst>
                  <a:ext uri="{FF2B5EF4-FFF2-40B4-BE49-F238E27FC236}">
                    <a16:creationId xmlns:a16="http://schemas.microsoft.com/office/drawing/2014/main" id="{662DFAC0-82E2-4685-B0EA-9B94B9895254}"/>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9" name="Freeform 6">
                <a:extLst>
                  <a:ext uri="{FF2B5EF4-FFF2-40B4-BE49-F238E27FC236}">
                    <a16:creationId xmlns:a16="http://schemas.microsoft.com/office/drawing/2014/main" id="{59E50ED3-17DC-4841-8696-4B60EC9B453F}"/>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47" name="Picture 46" descr="Icon of three concentric arcs">
              <a:extLst>
                <a:ext uri="{FF2B5EF4-FFF2-40B4-BE49-F238E27FC236}">
                  <a16:creationId xmlns:a16="http://schemas.microsoft.com/office/drawing/2014/main" id="{4C9647D4-F63C-42EE-B67D-22BD134E767B}"/>
                </a:ext>
              </a:extLst>
            </p:cNvPr>
            <p:cNvPicPr>
              <a:picLocks noChangeAspect="1"/>
            </p:cNvPicPr>
            <p:nvPr/>
          </p:nvPicPr>
          <p:blipFill>
            <a:blip r:embed="rId4"/>
            <a:stretch>
              <a:fillRect/>
            </a:stretch>
          </p:blipFill>
          <p:spPr>
            <a:xfrm>
              <a:off x="3196572" y="627950"/>
              <a:ext cx="372325" cy="372325"/>
            </a:xfrm>
            <a:prstGeom prst="rect">
              <a:avLst/>
            </a:prstGeom>
          </p:spPr>
        </p:pic>
      </p:grpSp>
      <p:grpSp>
        <p:nvGrpSpPr>
          <p:cNvPr id="50" name="Group 49">
            <a:extLst>
              <a:ext uri="{FF2B5EF4-FFF2-40B4-BE49-F238E27FC236}">
                <a16:creationId xmlns:a16="http://schemas.microsoft.com/office/drawing/2014/main" id="{CD0C90C2-DC78-459A-B5EE-FC16ABC8E0DA}"/>
              </a:ext>
            </a:extLst>
          </p:cNvPr>
          <p:cNvGrpSpPr/>
          <p:nvPr/>
        </p:nvGrpSpPr>
        <p:grpSpPr>
          <a:xfrm>
            <a:off x="3052976" y="3442263"/>
            <a:ext cx="702132" cy="702232"/>
            <a:chOff x="3031668" y="462996"/>
            <a:chExt cx="702132" cy="702232"/>
          </a:xfrm>
        </p:grpSpPr>
        <p:grpSp>
          <p:nvGrpSpPr>
            <p:cNvPr id="51" name="Group 50">
              <a:extLst>
                <a:ext uri="{FF2B5EF4-FFF2-40B4-BE49-F238E27FC236}">
                  <a16:creationId xmlns:a16="http://schemas.microsoft.com/office/drawing/2014/main" id="{A86315B6-9048-4CC0-A586-E5C91965E5DB}"/>
                </a:ext>
              </a:extLst>
            </p:cNvPr>
            <p:cNvGrpSpPr/>
            <p:nvPr/>
          </p:nvGrpSpPr>
          <p:grpSpPr>
            <a:xfrm>
              <a:off x="3031668" y="462996"/>
              <a:ext cx="702132" cy="702232"/>
              <a:chOff x="3031668" y="462996"/>
              <a:chExt cx="702132" cy="702232"/>
            </a:xfrm>
          </p:grpSpPr>
          <p:sp>
            <p:nvSpPr>
              <p:cNvPr id="53" name="Freeform 5">
                <a:extLst>
                  <a:ext uri="{FF2B5EF4-FFF2-40B4-BE49-F238E27FC236}">
                    <a16:creationId xmlns:a16="http://schemas.microsoft.com/office/drawing/2014/main" id="{CBB2B370-29B7-4689-ADB9-484277FF263E}"/>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4" name="Freeform 6">
                <a:extLst>
                  <a:ext uri="{FF2B5EF4-FFF2-40B4-BE49-F238E27FC236}">
                    <a16:creationId xmlns:a16="http://schemas.microsoft.com/office/drawing/2014/main" id="{39FB2F8F-0F44-482D-A8B3-F1AAFBB96933}"/>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52" name="Picture 51" descr="Icon of three concentric arcs">
              <a:extLst>
                <a:ext uri="{FF2B5EF4-FFF2-40B4-BE49-F238E27FC236}">
                  <a16:creationId xmlns:a16="http://schemas.microsoft.com/office/drawing/2014/main" id="{480B8537-83AA-4712-A36C-41F833BFA737}"/>
                </a:ext>
              </a:extLst>
            </p:cNvPr>
            <p:cNvPicPr>
              <a:picLocks noChangeAspect="1"/>
            </p:cNvPicPr>
            <p:nvPr/>
          </p:nvPicPr>
          <p:blipFill>
            <a:blip r:embed="rId4"/>
            <a:stretch>
              <a:fillRect/>
            </a:stretch>
          </p:blipFill>
          <p:spPr>
            <a:xfrm>
              <a:off x="3196572" y="627950"/>
              <a:ext cx="372325" cy="372325"/>
            </a:xfrm>
            <a:prstGeom prst="rect">
              <a:avLst/>
            </a:prstGeom>
          </p:spPr>
        </p:pic>
      </p:grpSp>
      <p:sp>
        <p:nvSpPr>
          <p:cNvPr id="21" name="Text Placeholder 2">
            <a:extLst>
              <a:ext uri="{FF2B5EF4-FFF2-40B4-BE49-F238E27FC236}">
                <a16:creationId xmlns:a16="http://schemas.microsoft.com/office/drawing/2014/main" id="{B5E559AA-9039-4291-ACAA-92932592C53F}"/>
              </a:ext>
            </a:extLst>
          </p:cNvPr>
          <p:cNvSpPr txBox="1">
            <a:spLocks/>
          </p:cNvSpPr>
          <p:nvPr/>
        </p:nvSpPr>
        <p:spPr>
          <a:xfrm>
            <a:off x="3981965" y="1889919"/>
            <a:ext cx="7695070"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lang="en-US" sz="1800" b="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Security for Applications and Services</a:t>
            </a:r>
          </a:p>
        </p:txBody>
      </p:sp>
      <p:grpSp>
        <p:nvGrpSpPr>
          <p:cNvPr id="22" name="Group 21">
            <a:extLst>
              <a:ext uri="{FF2B5EF4-FFF2-40B4-BE49-F238E27FC236}">
                <a16:creationId xmlns:a16="http://schemas.microsoft.com/office/drawing/2014/main" id="{CBE9839B-A53B-4076-8ABB-382981825A0E}"/>
              </a:ext>
            </a:extLst>
          </p:cNvPr>
          <p:cNvGrpSpPr/>
          <p:nvPr/>
        </p:nvGrpSpPr>
        <p:grpSpPr>
          <a:xfrm>
            <a:off x="3032833" y="1872779"/>
            <a:ext cx="702132" cy="702232"/>
            <a:chOff x="3031668" y="462996"/>
            <a:chExt cx="702132" cy="702232"/>
          </a:xfrm>
        </p:grpSpPr>
        <p:grpSp>
          <p:nvGrpSpPr>
            <p:cNvPr id="23" name="Group 22">
              <a:extLst>
                <a:ext uri="{FF2B5EF4-FFF2-40B4-BE49-F238E27FC236}">
                  <a16:creationId xmlns:a16="http://schemas.microsoft.com/office/drawing/2014/main" id="{B9F55B58-96CA-4176-81E8-5EACE4BCADA0}"/>
                </a:ext>
              </a:extLst>
            </p:cNvPr>
            <p:cNvGrpSpPr/>
            <p:nvPr/>
          </p:nvGrpSpPr>
          <p:grpSpPr>
            <a:xfrm>
              <a:off x="3031668" y="462996"/>
              <a:ext cx="702132" cy="702232"/>
              <a:chOff x="3031668" y="462996"/>
              <a:chExt cx="702132" cy="702232"/>
            </a:xfrm>
          </p:grpSpPr>
          <p:sp>
            <p:nvSpPr>
              <p:cNvPr id="25" name="Freeform 5">
                <a:extLst>
                  <a:ext uri="{FF2B5EF4-FFF2-40B4-BE49-F238E27FC236}">
                    <a16:creationId xmlns:a16="http://schemas.microsoft.com/office/drawing/2014/main" id="{F4578B49-35EF-4A2E-B28E-716072F19D35}"/>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7" name="Freeform 6">
                <a:extLst>
                  <a:ext uri="{FF2B5EF4-FFF2-40B4-BE49-F238E27FC236}">
                    <a16:creationId xmlns:a16="http://schemas.microsoft.com/office/drawing/2014/main" id="{B62BD556-0084-4CCB-9C98-91F33EFEDC83}"/>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24" name="Picture 23" descr="Icon of three concentric arcs">
              <a:extLst>
                <a:ext uri="{FF2B5EF4-FFF2-40B4-BE49-F238E27FC236}">
                  <a16:creationId xmlns:a16="http://schemas.microsoft.com/office/drawing/2014/main" id="{61E65E01-1AA0-45F7-B14E-B943B27C35EC}"/>
                </a:ext>
              </a:extLst>
            </p:cNvPr>
            <p:cNvPicPr>
              <a:picLocks noChangeAspect="1"/>
            </p:cNvPicPr>
            <p:nvPr/>
          </p:nvPicPr>
          <p:blipFill>
            <a:blip r:embed="rId4"/>
            <a:stretch>
              <a:fillRect/>
            </a:stretch>
          </p:blipFill>
          <p:spPr>
            <a:xfrm>
              <a:off x="3196572" y="627950"/>
              <a:ext cx="372325" cy="372325"/>
            </a:xfrm>
            <a:prstGeom prst="rect">
              <a:avLst/>
            </a:prstGeom>
          </p:spPr>
        </p:pic>
      </p:grpSp>
    </p:spTree>
    <p:extLst>
      <p:ext uri="{BB962C8B-B14F-4D97-AF65-F5344CB8AC3E}">
        <p14:creationId xmlns:p14="http://schemas.microsoft.com/office/powerpoint/2010/main" val="228381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26163" y="1527751"/>
            <a:ext cx="9723652" cy="3557686"/>
          </a:xfrm>
        </p:spPr>
        <p:txBody>
          <a:bodyPr anchor="ctr"/>
          <a:lstStyle/>
          <a:p>
            <a:r>
              <a:rPr lang="en-US" sz="4000" dirty="0">
                <a:latin typeface="Segoe UI" panose="020B0502040204020203" pitchFamily="34" charset="0"/>
              </a:rPr>
              <a:t>Security for Applications and Services</a:t>
            </a:r>
          </a:p>
        </p:txBody>
      </p:sp>
      <p:pic>
        <p:nvPicPr>
          <p:cNvPr id="15" name="Graphic 14">
            <a:extLst>
              <a:ext uri="{FF2B5EF4-FFF2-40B4-BE49-F238E27FC236}">
                <a16:creationId xmlns:a16="http://schemas.microsoft.com/office/drawing/2014/main" id="{644B0A6E-E5F6-4B34-BB72-3C64C534F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6836" y="5085437"/>
            <a:ext cx="1419001" cy="1419001"/>
          </a:xfrm>
          <a:prstGeom prst="rect">
            <a:avLst/>
          </a:prstGeom>
        </p:spPr>
      </p:pic>
    </p:spTree>
    <p:extLst>
      <p:ext uri="{BB962C8B-B14F-4D97-AF65-F5344CB8AC3E}">
        <p14:creationId xmlns:p14="http://schemas.microsoft.com/office/powerpoint/2010/main" val="17539004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6" y="438433"/>
            <a:ext cx="11306469" cy="403079"/>
          </a:xfrm>
        </p:spPr>
        <p:txBody>
          <a:bodyPr/>
          <a:lstStyle/>
          <a:p>
            <a:r>
              <a:rPr lang="en-US" dirty="0">
                <a:latin typeface="+mn-lt"/>
              </a:rPr>
              <a:t>Security for Applications and Services</a:t>
            </a:r>
          </a:p>
        </p:txBody>
      </p:sp>
      <p:pic>
        <p:nvPicPr>
          <p:cNvPr id="4" name="Picture 3" descr="A screenshot of a social media post&#10;&#10;Description automatically generated">
            <a:hlinkClick r:id="rId3"/>
            <a:extLst>
              <a:ext uri="{FF2B5EF4-FFF2-40B4-BE49-F238E27FC236}">
                <a16:creationId xmlns:a16="http://schemas.microsoft.com/office/drawing/2014/main" id="{86DDC549-DDC6-4A34-9004-EC41D797CC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907" y="1246102"/>
            <a:ext cx="9047793" cy="5089384"/>
          </a:xfrm>
          <a:prstGeom prst="rect">
            <a:avLst/>
          </a:prstGeom>
        </p:spPr>
      </p:pic>
      <p:sp>
        <p:nvSpPr>
          <p:cNvPr id="7" name="Text Placeholder 5">
            <a:extLst>
              <a:ext uri="{FF2B5EF4-FFF2-40B4-BE49-F238E27FC236}">
                <a16:creationId xmlns:a16="http://schemas.microsoft.com/office/drawing/2014/main" id="{0634EDE7-8348-49F7-87AB-C60F4C049D7B}"/>
              </a:ext>
            </a:extLst>
          </p:cNvPr>
          <p:cNvSpPr txBox="1">
            <a:spLocks/>
          </p:cNvSpPr>
          <p:nvPr/>
        </p:nvSpPr>
        <p:spPr>
          <a:xfrm>
            <a:off x="404666" y="2670797"/>
            <a:ext cx="1743502" cy="85451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spcAft>
                <a:spcPts val="3000"/>
              </a:spcAft>
              <a:buFont typeface="Arial" panose="020B0604020202020204" pitchFamily="34" charset="0"/>
              <a:buChar char="•"/>
            </a:pPr>
            <a:r>
              <a:rPr lang="en-US" sz="2400" dirty="0">
                <a:solidFill>
                  <a:schemeClr val="tx2">
                    <a:lumMod val="75000"/>
                  </a:schemeClr>
                </a:solidFill>
              </a:rPr>
              <a:t>Legacy</a:t>
            </a:r>
          </a:p>
          <a:p>
            <a:pPr marL="342900" lvl="1" indent="-342900">
              <a:spcAft>
                <a:spcPts val="3000"/>
              </a:spcAft>
              <a:buFont typeface="Arial" panose="020B0604020202020204" pitchFamily="34" charset="0"/>
              <a:buChar char="•"/>
            </a:pPr>
            <a:r>
              <a:rPr lang="en-US" sz="2400" dirty="0">
                <a:solidFill>
                  <a:schemeClr val="tx2">
                    <a:lumMod val="75000"/>
                  </a:schemeClr>
                </a:solidFill>
              </a:rPr>
              <a:t>Modern</a:t>
            </a:r>
          </a:p>
          <a:p>
            <a:pPr marL="342900" lvl="1" indent="-342900">
              <a:spcAft>
                <a:spcPts val="3000"/>
              </a:spcAft>
              <a:buFont typeface="Arial" panose="020B0604020202020204" pitchFamily="34" charset="0"/>
              <a:buChar char="•"/>
            </a:pPr>
            <a:r>
              <a:rPr lang="en-US" sz="2400" dirty="0">
                <a:solidFill>
                  <a:schemeClr val="tx2">
                    <a:lumMod val="75000"/>
                  </a:schemeClr>
                </a:solidFill>
              </a:rPr>
              <a:t>Hybrid</a:t>
            </a:r>
          </a:p>
          <a:p>
            <a:pPr lvl="1"/>
            <a:endParaRPr lang="en-US" sz="1765" dirty="0"/>
          </a:p>
        </p:txBody>
      </p:sp>
    </p:spTree>
    <p:extLst>
      <p:ext uri="{BB962C8B-B14F-4D97-AF65-F5344CB8AC3E}">
        <p14:creationId xmlns:p14="http://schemas.microsoft.com/office/powerpoint/2010/main" val="11902728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71043" y="440494"/>
            <a:ext cx="11341268" cy="680196"/>
          </a:xfrm>
        </p:spPr>
        <p:txBody>
          <a:bodyPr/>
          <a:lstStyle/>
          <a:p>
            <a:r>
              <a:rPr lang="en-US" dirty="0">
                <a:latin typeface="Segoe UI" panose="020B0502040204020203" pitchFamily="34" charset="0"/>
                <a:hlinkClick r:id="rId3"/>
              </a:rPr>
              <a:t>Identify and Classify Business Critical Applications</a:t>
            </a:r>
            <a:endParaRPr lang="en-US" dirty="0">
              <a:latin typeface="Segoe UI" panose="020B0502040204020203" pitchFamily="34" charset="0"/>
            </a:endParaRP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71043" y="1617472"/>
            <a:ext cx="10844785" cy="3797706"/>
          </a:xfrm>
        </p:spPr>
        <p:txBody>
          <a:bodyPr/>
          <a:lstStyle/>
          <a:p>
            <a:pPr marL="342900" indent="-342900" algn="l">
              <a:spcAft>
                <a:spcPts val="2400"/>
              </a:spcAft>
              <a:buFont typeface="Arial" panose="020B0604020202020204" pitchFamily="34" charset="0"/>
              <a:buChar char="•"/>
            </a:pPr>
            <a:r>
              <a:rPr lang="en-US" b="1" dirty="0">
                <a:cs typeface="Segoe UI" panose="020B0502040204020203" pitchFamily="34" charset="0"/>
              </a:rPr>
              <a:t>Business critical data</a:t>
            </a:r>
            <a:endParaRPr lang="en-US" dirty="0">
              <a:cs typeface="Segoe UI" panose="020B0502040204020203" pitchFamily="34" charset="0"/>
            </a:endParaRPr>
          </a:p>
          <a:p>
            <a:pPr marL="342900" indent="-342900">
              <a:spcAft>
                <a:spcPts val="2400"/>
              </a:spcAft>
              <a:buFont typeface="Arial" panose="020B0604020202020204" pitchFamily="34" charset="0"/>
              <a:buChar char="•"/>
            </a:pPr>
            <a:r>
              <a:rPr lang="en-US" b="1" dirty="0">
                <a:cs typeface="Segoe UI" panose="020B0502040204020203" pitchFamily="34" charset="0"/>
              </a:rPr>
              <a:t>Regulated data</a:t>
            </a:r>
            <a:r>
              <a:rPr lang="en-US" b="1" dirty="0">
                <a:latin typeface="Segoe UI" panose="020B0502040204020203" pitchFamily="34" charset="0"/>
                <a:cs typeface="Segoe UI" panose="020B0502040204020203" pitchFamily="34" charset="0"/>
              </a:rPr>
              <a:t> - </a:t>
            </a:r>
            <a:r>
              <a:rPr lang="en-US" b="0" i="0" dirty="0">
                <a:solidFill>
                  <a:srgbClr val="171717"/>
                </a:solidFill>
                <a:effectLst/>
                <a:latin typeface="Segoe UI" panose="020B0502040204020203" pitchFamily="34" charset="0"/>
                <a:cs typeface="Segoe UI" panose="020B0502040204020203" pitchFamily="34" charset="0"/>
              </a:rPr>
              <a:t>payment card industry (PCI) and Health Information Portability and Accountability Act (HIPAA)</a:t>
            </a:r>
            <a:endParaRPr lang="en-US" dirty="0">
              <a:latin typeface="Segoe UI" panose="020B0502040204020203" pitchFamily="34" charset="0"/>
              <a:cs typeface="Segoe UI" panose="020B0502040204020203" pitchFamily="34" charset="0"/>
            </a:endParaRPr>
          </a:p>
          <a:p>
            <a:pPr marL="342900" indent="-342900" algn="l">
              <a:spcAft>
                <a:spcPts val="2400"/>
              </a:spcAft>
              <a:buFont typeface="Arial" panose="020B0604020202020204" pitchFamily="34" charset="0"/>
              <a:buChar char="•"/>
            </a:pPr>
            <a:r>
              <a:rPr lang="en-US" b="1" dirty="0">
                <a:cs typeface="Segoe UI" panose="020B0502040204020203" pitchFamily="34" charset="0"/>
              </a:rPr>
              <a:t>Business critical availability</a:t>
            </a:r>
          </a:p>
          <a:p>
            <a:pPr marL="342900" indent="-342900" algn="l">
              <a:spcAft>
                <a:spcPts val="2400"/>
              </a:spcAft>
              <a:buFont typeface="Arial" panose="020B0604020202020204" pitchFamily="34" charset="0"/>
              <a:buChar char="•"/>
            </a:pPr>
            <a:r>
              <a:rPr lang="en-US" b="1" dirty="0">
                <a:cs typeface="Segoe UI" panose="020B0502040204020203" pitchFamily="34" charset="0"/>
              </a:rPr>
              <a:t>Significant Access </a:t>
            </a:r>
            <a:r>
              <a:rPr lang="en-US" b="1" dirty="0">
                <a:latin typeface="Segoe UI" panose="020B0502040204020203" pitchFamily="34" charset="0"/>
                <a:cs typeface="Segoe UI" panose="020B0502040204020203" pitchFamily="34" charset="0"/>
              </a:rPr>
              <a:t>- </a:t>
            </a:r>
            <a:r>
              <a:rPr lang="en-US" b="0" i="1" dirty="0">
                <a:solidFill>
                  <a:srgbClr val="171717"/>
                </a:solidFill>
                <a:effectLst/>
                <a:latin typeface="Segoe UI" panose="020B0502040204020203" pitchFamily="34" charset="0"/>
                <a:cs typeface="Segoe UI" panose="020B0502040204020203" pitchFamily="34" charset="0"/>
              </a:rPr>
              <a:t>Stored Credentials</a:t>
            </a:r>
            <a:r>
              <a:rPr lang="en-US" b="0" i="0" dirty="0">
                <a:solidFill>
                  <a:srgbClr val="171717"/>
                </a:solidFill>
                <a:effectLst/>
                <a:latin typeface="Segoe UI" panose="020B0502040204020203" pitchFamily="34" charset="0"/>
                <a:cs typeface="Segoe UI" panose="020B0502040204020203" pitchFamily="34" charset="0"/>
              </a:rPr>
              <a:t> or keys/certificates </a:t>
            </a:r>
            <a:endParaRPr lang="en-US" dirty="0">
              <a:latin typeface="Segoe UI" panose="020B0502040204020203" pitchFamily="34" charset="0"/>
              <a:cs typeface="Segoe UI" panose="020B0502040204020203" pitchFamily="34" charset="0"/>
            </a:endParaRPr>
          </a:p>
          <a:p>
            <a:endParaRPr lang="en-US" sz="2745"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61D0C97-E969-4BBD-B5EA-77396B6183BA}"/>
              </a:ext>
            </a:extLst>
          </p:cNvPr>
          <p:cNvPicPr>
            <a:picLocks noChangeAspect="1"/>
          </p:cNvPicPr>
          <p:nvPr/>
        </p:nvPicPr>
        <p:blipFill>
          <a:blip r:embed="rId4"/>
          <a:stretch>
            <a:fillRect/>
          </a:stretch>
        </p:blipFill>
        <p:spPr>
          <a:xfrm>
            <a:off x="10181823" y="4593772"/>
            <a:ext cx="1730488" cy="1730488"/>
          </a:xfrm>
          <a:prstGeom prst="rect">
            <a:avLst/>
          </a:prstGeom>
        </p:spPr>
      </p:pic>
    </p:spTree>
    <p:extLst>
      <p:ext uri="{BB962C8B-B14F-4D97-AF65-F5344CB8AC3E}">
        <p14:creationId xmlns:p14="http://schemas.microsoft.com/office/powerpoint/2010/main" val="26146884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615973" y="444211"/>
            <a:ext cx="11341268" cy="680196"/>
          </a:xfrm>
        </p:spPr>
        <p:txBody>
          <a:bodyPr/>
          <a:lstStyle/>
          <a:p>
            <a:r>
              <a:rPr lang="en-US" dirty="0">
                <a:latin typeface="Segoe UI" panose="020B0502040204020203" pitchFamily="34" charset="0"/>
                <a:hlinkClick r:id="rId3"/>
              </a:rPr>
              <a:t>Adopt the DevOps Approach </a:t>
            </a:r>
            <a:endParaRPr lang="en-US" dirty="0">
              <a:latin typeface="Segoe UI" panose="020B0502040204020203" pitchFamily="34" charset="0"/>
            </a:endParaRP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15973" y="1324868"/>
            <a:ext cx="11143938" cy="3672800"/>
          </a:xfrm>
        </p:spPr>
        <p:txBody>
          <a:bodyPr/>
          <a:lstStyle/>
          <a:p>
            <a:pPr>
              <a:spcAft>
                <a:spcPts val="1800"/>
              </a:spcAft>
            </a:pPr>
            <a:r>
              <a:rPr lang="en-US" sz="2800" b="1" dirty="0">
                <a:cs typeface="Segoe UI" panose="020B0502040204020203" pitchFamily="34" charset="0"/>
              </a:rPr>
              <a:t>Waterfall vs CI/CD</a:t>
            </a:r>
          </a:p>
          <a:p>
            <a:pPr marL="457200" indent="-457200">
              <a:lnSpc>
                <a:spcPct val="100000"/>
              </a:lnSpc>
              <a:spcAft>
                <a:spcPts val="1800"/>
              </a:spcAft>
              <a:buFont typeface="Arial" panose="020B0604020202020204" pitchFamily="34" charset="0"/>
              <a:buChar char="•"/>
            </a:pPr>
            <a:r>
              <a:rPr lang="en-US" sz="2800" dirty="0">
                <a:latin typeface="Segoe UI" panose="020B0502040204020203" pitchFamily="34" charset="0"/>
                <a:cs typeface="Segoe UI" panose="020B0502040204020203" pitchFamily="34" charset="0"/>
              </a:rPr>
              <a:t>Organizations should shift from a </a:t>
            </a:r>
            <a:r>
              <a:rPr lang="en-US" sz="2800" b="1" dirty="0">
                <a:cs typeface="Segoe UI" panose="020B0502040204020203" pitchFamily="34" charset="0"/>
              </a:rPr>
              <a:t>‘Waterfall’</a:t>
            </a:r>
            <a:r>
              <a:rPr lang="en-US" sz="2800" dirty="0">
                <a:latin typeface="Segoe UI" panose="020B0502040204020203" pitchFamily="34" charset="0"/>
                <a:cs typeface="Segoe UI" panose="020B0502040204020203" pitchFamily="34" charset="0"/>
              </a:rPr>
              <a:t> development cycle to DevOps lifecycle of continuous integration, continuous delivery </a:t>
            </a:r>
            <a:r>
              <a:rPr lang="en-US" sz="2800" b="1" dirty="0">
                <a:cs typeface="Segoe UI" panose="020B0502040204020203" pitchFamily="34" charset="0"/>
              </a:rPr>
              <a:t>(CI/CD)</a:t>
            </a:r>
            <a:r>
              <a:rPr lang="en-US" sz="2800" dirty="0">
                <a:latin typeface="Segoe UI" panose="020B0502040204020203" pitchFamily="34" charset="0"/>
                <a:cs typeface="Segoe UI" panose="020B0502040204020203" pitchFamily="34" charset="0"/>
              </a:rPr>
              <a:t> for applications as fast as is practical</a:t>
            </a:r>
          </a:p>
          <a:p>
            <a:pPr marL="457200" indent="-457200">
              <a:lnSpc>
                <a:spcPct val="100000"/>
              </a:lnSpc>
              <a:spcAft>
                <a:spcPts val="1800"/>
              </a:spcAft>
              <a:buFont typeface="Arial" panose="020B0604020202020204" pitchFamily="34" charset="0"/>
              <a:buChar char="•"/>
            </a:pPr>
            <a:r>
              <a:rPr lang="en-US" sz="2800" dirty="0">
                <a:latin typeface="Segoe UI" panose="020B0502040204020203" pitchFamily="34" charset="0"/>
                <a:cs typeface="Segoe UI" panose="020B0502040204020203" pitchFamily="34" charset="0"/>
              </a:rPr>
              <a:t>The DevOps model increases an organization’s ability to rapidly address security concerns without waiting for a longer planning and testing cycle of a waterfall model</a:t>
            </a:r>
          </a:p>
        </p:txBody>
      </p:sp>
      <p:pic>
        <p:nvPicPr>
          <p:cNvPr id="3" name="Picture 2" descr="A picture containing drawing&#10;&#10;Description automatically generated">
            <a:extLst>
              <a:ext uri="{FF2B5EF4-FFF2-40B4-BE49-F238E27FC236}">
                <a16:creationId xmlns:a16="http://schemas.microsoft.com/office/drawing/2014/main" id="{3FB67CA3-912C-45F9-A2C1-6D31D47F14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99789" y="5050971"/>
            <a:ext cx="1460122" cy="1460122"/>
          </a:xfrm>
          <a:prstGeom prst="rect">
            <a:avLst/>
          </a:prstGeom>
        </p:spPr>
      </p:pic>
    </p:spTree>
    <p:extLst>
      <p:ext uri="{BB962C8B-B14F-4D97-AF65-F5344CB8AC3E}">
        <p14:creationId xmlns:p14="http://schemas.microsoft.com/office/powerpoint/2010/main" val="27406745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647862" y="392798"/>
            <a:ext cx="11306469" cy="403079"/>
          </a:xfrm>
        </p:spPr>
        <p:txBody>
          <a:bodyPr/>
          <a:lstStyle/>
          <a:p>
            <a:r>
              <a:rPr lang="en-US" dirty="0">
                <a:latin typeface="+mn-lt"/>
                <a:hlinkClick r:id="rId3"/>
              </a:rPr>
              <a:t>Use Cloud Services Instead of Custom Implementations</a:t>
            </a:r>
            <a:endParaRPr lang="en-US" dirty="0">
              <a:latin typeface="+mn-lt"/>
            </a:endParaRP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04318" y="1169172"/>
            <a:ext cx="10188867" cy="4632037"/>
          </a:xfrm>
        </p:spPr>
        <p:txBody>
          <a:bodyPr/>
          <a:lstStyle/>
          <a:p>
            <a:pPr>
              <a:lnSpc>
                <a:spcPct val="100000"/>
              </a:lnSpc>
              <a:spcAft>
                <a:spcPts val="2400"/>
              </a:spcAft>
            </a:pPr>
            <a:r>
              <a:rPr lang="en-US" b="1" dirty="0">
                <a:cs typeface="Segoe UI" panose="020B0502040204020203" pitchFamily="34" charset="0"/>
              </a:rPr>
              <a:t>Identity</a:t>
            </a:r>
            <a:r>
              <a:rPr lang="en-US" dirty="0">
                <a:latin typeface="Segoe UI" panose="020B0502040204020203" pitchFamily="34" charset="0"/>
                <a:cs typeface="Segoe UI" panose="020B0502040204020203" pitchFamily="34" charset="0"/>
              </a:rPr>
              <a:t> – Avoid using homegrown authentication solutions and favor mature capabilities</a:t>
            </a:r>
          </a:p>
          <a:p>
            <a:pPr>
              <a:lnSpc>
                <a:spcPct val="100000"/>
              </a:lnSpc>
              <a:spcAft>
                <a:spcPts val="2400"/>
              </a:spcAft>
            </a:pPr>
            <a:r>
              <a:rPr lang="en-US" b="1" dirty="0">
                <a:cs typeface="Segoe UI" panose="020B0502040204020203" pitchFamily="34" charset="0"/>
              </a:rPr>
              <a:t>Data Protection </a:t>
            </a:r>
            <a:r>
              <a:rPr lang="en-US" dirty="0">
                <a:latin typeface="Segoe UI" panose="020B0502040204020203" pitchFamily="34" charset="0"/>
                <a:cs typeface="Segoe UI" panose="020B0502040204020203" pitchFamily="34" charset="0"/>
              </a:rPr>
              <a:t>– Use cloud providers native encryption in cloud services to encrypt and protect data</a:t>
            </a:r>
          </a:p>
          <a:p>
            <a:pPr>
              <a:lnSpc>
                <a:spcPct val="100000"/>
              </a:lnSpc>
              <a:spcAft>
                <a:spcPts val="2400"/>
              </a:spcAft>
            </a:pPr>
            <a:r>
              <a:rPr lang="en-US" b="1" dirty="0">
                <a:cs typeface="Segoe UI" panose="020B0502040204020203" pitchFamily="34" charset="0"/>
              </a:rPr>
              <a:t>Key management </a:t>
            </a:r>
            <a:r>
              <a:rPr lang="en-US" dirty="0">
                <a:latin typeface="Segoe UI" panose="020B0502040204020203" pitchFamily="34" charset="0"/>
                <a:cs typeface="Segoe UI" panose="020B0502040204020203" pitchFamily="34" charset="0"/>
              </a:rPr>
              <a:t>– Leverage key management services to manage and secure keys rather than attempting to safely handle keys in application code</a:t>
            </a:r>
          </a:p>
          <a:p>
            <a:pPr>
              <a:lnSpc>
                <a:spcPct val="100000"/>
              </a:lnSpc>
              <a:spcAft>
                <a:spcPts val="2400"/>
              </a:spcAft>
            </a:pPr>
            <a:r>
              <a:rPr lang="en-US" b="1" dirty="0">
                <a:cs typeface="Segoe UI" panose="020B0502040204020203" pitchFamily="34" charset="0"/>
              </a:rPr>
              <a:t>Application Configurations</a:t>
            </a:r>
            <a:r>
              <a:rPr lang="en-US" dirty="0">
                <a:latin typeface="Segoe UI" panose="020B0502040204020203" pitchFamily="34" charset="0"/>
                <a:cs typeface="Segoe UI" panose="020B0502040204020203" pitchFamily="34" charset="0"/>
              </a:rPr>
              <a:t> – Azure App Configuration provides a service to centrally manage application settings and feature flags, which helps mitigate this risk</a:t>
            </a:r>
          </a:p>
        </p:txBody>
      </p:sp>
      <p:pic>
        <p:nvPicPr>
          <p:cNvPr id="3" name="Picture 2" descr="A close up of a logo&#10;&#10;Description automatically generated">
            <a:extLst>
              <a:ext uri="{FF2B5EF4-FFF2-40B4-BE49-F238E27FC236}">
                <a16:creationId xmlns:a16="http://schemas.microsoft.com/office/drawing/2014/main" id="{D4D7A08D-1DC9-41CB-A73E-67A0EE0112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9054" y="4806042"/>
            <a:ext cx="1451252" cy="1450101"/>
          </a:xfrm>
          <a:prstGeom prst="rect">
            <a:avLst/>
          </a:prstGeom>
        </p:spPr>
      </p:pic>
    </p:spTree>
    <p:extLst>
      <p:ext uri="{BB962C8B-B14F-4D97-AF65-F5344CB8AC3E}">
        <p14:creationId xmlns:p14="http://schemas.microsoft.com/office/powerpoint/2010/main" val="1373426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Light Gray Template">
  <a:themeElements>
    <a:clrScheme name="ESI">
      <a:dk1>
        <a:srgbClr val="000000"/>
      </a:dk1>
      <a:lt1>
        <a:srgbClr val="FFFFFF"/>
      </a:lt1>
      <a:dk2>
        <a:srgbClr val="2F2F2F"/>
      </a:dk2>
      <a:lt2>
        <a:srgbClr val="E6E6E6"/>
      </a:lt2>
      <a:accent1>
        <a:srgbClr val="FFB900"/>
      </a:accent1>
      <a:accent2>
        <a:srgbClr val="F16522"/>
      </a:accent2>
      <a:accent3>
        <a:srgbClr val="30E5D0"/>
      </a:accent3>
      <a:accent4>
        <a:srgbClr val="0078D3"/>
      </a:accent4>
      <a:accent5>
        <a:srgbClr val="2F2F2F"/>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16477_ESI_PPT-Template_R3" id="{76EBC5A2-AF4A-D642-95F2-E98A26C73DFE}" vid="{72EC1855-3932-FE42-BDEF-A4F1C455DFA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3305</Words>
  <Application>Microsoft Office PowerPoint</Application>
  <PresentationFormat>Widescreen</PresentationFormat>
  <Paragraphs>323</Paragraphs>
  <Slides>29</Slides>
  <Notes>28</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29</vt:i4>
      </vt:variant>
    </vt:vector>
  </HeadingPairs>
  <TitlesOfParts>
    <vt:vector size="44" baseType="lpstr">
      <vt:lpstr>Arial</vt:lpstr>
      <vt:lpstr>Calibri</vt:lpstr>
      <vt:lpstr>Consolas</vt:lpstr>
      <vt:lpstr>Helvetica Neue Medium</vt:lpstr>
      <vt:lpstr>Segoe UI</vt:lpstr>
      <vt:lpstr>Segoe UI Emoji</vt:lpstr>
      <vt:lpstr>Segoe UI Light</vt:lpstr>
      <vt:lpstr>Segoe UI Semibold</vt:lpstr>
      <vt:lpstr>Segoe UI Semilight</vt:lpstr>
      <vt:lpstr>Segoe UI Web (West European)</vt:lpstr>
      <vt:lpstr>Symbol</vt:lpstr>
      <vt:lpstr>Times</vt:lpstr>
      <vt:lpstr>Wingdings</vt:lpstr>
      <vt:lpstr>Microsoft Azure Template</vt:lpstr>
      <vt:lpstr>Light Gray Template</vt:lpstr>
      <vt:lpstr>AZ-304: Microsoft Azure Architect Design</vt:lpstr>
      <vt:lpstr>PowerPoint Presentation</vt:lpstr>
      <vt:lpstr>Module 14: Design Security for Applications</vt:lpstr>
      <vt:lpstr>Learning Objectives</vt:lpstr>
      <vt:lpstr>Security for Applications and Services</vt:lpstr>
      <vt:lpstr>Security for Applications and Services</vt:lpstr>
      <vt:lpstr>Identify and Classify Business Critical Applications</vt:lpstr>
      <vt:lpstr>Adopt the DevOps Approach </vt:lpstr>
      <vt:lpstr>Use Cloud Services Instead of Custom Implementations</vt:lpstr>
      <vt:lpstr>Preference for Identity Authentication Instead of Keys</vt:lpstr>
      <vt:lpstr>Bottom-Up Approach to Reduce Security Bug Volume and Impact</vt:lpstr>
      <vt:lpstr>Top-down Approach Through Threat Modeling</vt:lpstr>
      <vt:lpstr>Recommend a Solution using Key Vault</vt:lpstr>
      <vt:lpstr>Azure Key Vault Overview</vt:lpstr>
      <vt:lpstr>Key Vault Authentication and Authorization</vt:lpstr>
      <vt:lpstr>Azure Key Vault Availability and Redundancy</vt:lpstr>
      <vt:lpstr>Recommend Solutions using Azure AD Managed Identities</vt:lpstr>
      <vt:lpstr>Azure Active Directory Managed Identities</vt:lpstr>
      <vt:lpstr>How Managed Identities for Azure Resources Works</vt:lpstr>
      <vt:lpstr>System-Assigned Managed Identity and Azure VMs</vt:lpstr>
      <vt:lpstr>Course Summary</vt:lpstr>
      <vt:lpstr>Closing Agenda</vt:lpstr>
      <vt:lpstr>Summary of Learning</vt:lpstr>
      <vt:lpstr>Learning Resources</vt:lpstr>
      <vt:lpstr>Azure Learning Paths</vt:lpstr>
      <vt:lpstr>Exam Registration</vt:lpstr>
      <vt:lpstr>Learner Experience Portal</vt:lpstr>
      <vt:lpstr>Learning Experience Survey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2020-10-16T13:23:29Z</dcterms:created>
  <dcterms:modified xsi:type="dcterms:W3CDTF">2021-05-17T06:27:42Z</dcterms:modified>
</cp:coreProperties>
</file>